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8" r:id="rId4"/>
    <p:sldId id="269" r:id="rId5"/>
    <p:sldId id="259" r:id="rId6"/>
    <p:sldId id="260" r:id="rId7"/>
    <p:sldId id="270" r:id="rId8"/>
    <p:sldId id="263" r:id="rId9"/>
    <p:sldId id="261" r:id="rId10"/>
    <p:sldId id="264" r:id="rId11"/>
    <p:sldId id="262" r:id="rId12"/>
    <p:sldId id="272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78" d="100"/>
          <a:sy n="78" d="100"/>
        </p:scale>
        <p:origin x="-90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A4B59-1B0A-436A-AF5A-F0EC5945D70D}" type="datetimeFigureOut">
              <a:rPr lang="ru-RU" smtClean="0"/>
              <a:pPr/>
              <a:t>02.03.2016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331EC-AE56-4AE5-91B7-EF5077929B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5961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ril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screen"/>
          <a:stretch>
            <a:fillRect/>
          </a:stretch>
        </p:blipFill>
        <p:spPr>
          <a:xfrm>
            <a:off x="1738648" y="-1"/>
            <a:ext cx="8474298" cy="6934289"/>
          </a:xfrm>
        </p:spPr>
      </p:pic>
    </p:spTree>
    <p:extLst>
      <p:ext uri="{BB962C8B-B14F-4D97-AF65-F5344CB8AC3E}">
        <p14:creationId xmlns:p14="http://schemas.microsoft.com/office/powerpoint/2010/main" xmlns="" val="38769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Качества: хвастливость, сочувствие, умение слушать, злоба, тактичность, взаимопонимание, зависть, жадность, себялюбие, спокойствие, недоверие, доброта.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Заполните их по  таблице: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19330824"/>
              </p:ext>
            </p:extLst>
          </p:nvPr>
        </p:nvGraphicFramePr>
        <p:xfrm>
          <a:off x="2008981" y="2537139"/>
          <a:ext cx="6851683" cy="36889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5017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499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553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Что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помогает общению?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Что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мешает общению?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477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.______________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.______________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2_____________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_____________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5._____________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._____________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5563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42936014"/>
              </p:ext>
            </p:extLst>
          </p:nvPr>
        </p:nvGraphicFramePr>
        <p:xfrm>
          <a:off x="1056068" y="579549"/>
          <a:ext cx="8680360" cy="53576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397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406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37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Что помогает общению?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Что мешает общению?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205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Сочувствие,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Умение слушать,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Тактичность,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Взаимопонимание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Спокойствие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Доброта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Хвастливость,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Злоба,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Зависть,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 Жадность,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Себялюбие,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Недоверие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81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Проблема урока: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algn="ctr"/>
            <a:r>
              <a:rPr lang="ru-RU" sz="4000" dirty="0" smtClean="0"/>
              <a:t>Общение </a:t>
            </a:r>
            <a:r>
              <a:rPr lang="ru-RU" sz="4000" dirty="0"/>
              <a:t>– это роскошь или норма для человека</a:t>
            </a:r>
            <a:r>
              <a:rPr lang="ru-RU" sz="4000" dirty="0" smtClean="0"/>
              <a:t>?</a:t>
            </a:r>
          </a:p>
          <a:p>
            <a:pPr marL="0" indent="0" algn="ctr">
              <a:buNone/>
            </a:pPr>
            <a:r>
              <a:rPr lang="ru-RU" sz="4000" dirty="0" smtClean="0"/>
              <a:t>Какова </a:t>
            </a:r>
            <a:r>
              <a:rPr lang="ru-RU" sz="4000" dirty="0"/>
              <a:t>роль общения</a:t>
            </a:r>
            <a:r>
              <a:rPr lang="ru-RU" sz="4000" dirty="0" smtClean="0"/>
              <a:t>?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55387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 </a:t>
            </a:r>
            <a:r>
              <a:rPr lang="ru-RU" b="1" dirty="0" smtClean="0"/>
              <a:t>                 «Роль </a:t>
            </a:r>
            <a:r>
              <a:rPr lang="ru-RU" b="1" dirty="0"/>
              <a:t>общения» </a:t>
            </a:r>
            <a:endParaRPr lang="ru-RU" dirty="0"/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84426531"/>
              </p:ext>
            </p:extLst>
          </p:nvPr>
        </p:nvGraphicFramePr>
        <p:xfrm>
          <a:off x="4752181" y="2097295"/>
          <a:ext cx="447675" cy="3706368"/>
        </p:xfrm>
        <a:graphic>
          <a:graphicData uri="http://schemas.openxmlformats.org/drawingml/2006/table">
            <a:tbl>
              <a:tblPr/>
              <a:tblGrid>
                <a:gridCol w="447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891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5227048" y="2696185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5207058" y="3190803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5227047" y="5451058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CC00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1"/>
          <p:cNvSpPr>
            <a:spLocks noChangeArrowheads="1"/>
          </p:cNvSpPr>
          <p:nvPr/>
        </p:nvSpPr>
        <p:spPr bwMode="auto">
          <a:xfrm>
            <a:off x="5207058" y="3798491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5207057" y="4356739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3333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5192928" y="4896994"/>
            <a:ext cx="523875" cy="361950"/>
          </a:xfrm>
          <a:prstGeom prst="rightArrow">
            <a:avLst>
              <a:gd name="adj1" fmla="val 50000"/>
              <a:gd name="adj2" fmla="val 36184"/>
            </a:avLst>
          </a:pr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4752181" y="307320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227047" y="2047998"/>
            <a:ext cx="542857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2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C00000"/>
                </a:solidFill>
                <a:latin typeface="Book Antiqua" panose="02040602050305030304" pitchFamily="18" charset="0"/>
              </a:rPr>
              <a:t>Почему  внук не    понял дедушку?</a:t>
            </a:r>
            <a:r>
              <a:rPr lang="ru-RU" altLang="ru-RU" dirty="0">
                <a:solidFill>
                  <a:srgbClr val="C00000"/>
                </a:solidFill>
                <a:latin typeface="Book Antiqua" panose="02040602050305030304" pitchFamily="18" charset="0"/>
              </a:rPr>
              <a:t/>
            </a:r>
            <a:br>
              <a:rPr lang="ru-RU" altLang="ru-RU" dirty="0">
                <a:solidFill>
                  <a:srgbClr val="C00000"/>
                </a:solidFill>
                <a:latin typeface="Book Antiqua" panose="0204060205030503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2470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2359" y="2624228"/>
            <a:ext cx="2860006" cy="38814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3200" b="1" i="1" dirty="0">
                <a:solidFill>
                  <a:schemeClr val="tx1"/>
                </a:solidFill>
                <a:latin typeface="Book Antiqua" pitchFamily="18" charset="0"/>
              </a:rPr>
              <a:t>«Самая главная роскошь на  земле- это роскошь человеческого общения»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74323" y="3182090"/>
            <a:ext cx="3243353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988299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7533" y="609600"/>
            <a:ext cx="8796270" cy="481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Тема урока: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68193"/>
            <a:ext cx="8596668" cy="4573170"/>
          </a:xfr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sz="6000" b="1" dirty="0">
                <a:solidFill>
                  <a:schemeClr val="tx1"/>
                </a:solidFill>
                <a:latin typeface="Book Antiqua" panose="02040602050305030304" pitchFamily="18" charset="0"/>
              </a:rPr>
              <a:t>Роскошь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6000" b="1" dirty="0">
                <a:solidFill>
                  <a:schemeClr val="tx1"/>
                </a:solidFill>
                <a:latin typeface="Book Antiqua" panose="02040602050305030304" pitchFamily="18" charset="0"/>
              </a:rPr>
              <a:t> человеческого</a:t>
            </a:r>
          </a:p>
          <a:p>
            <a:pPr algn="ctr">
              <a:spcBef>
                <a:spcPct val="0"/>
              </a:spcBef>
              <a:buNone/>
            </a:pPr>
            <a:r>
              <a:rPr lang="ru-RU" altLang="ru-RU" sz="6000" b="1" dirty="0">
                <a:solidFill>
                  <a:schemeClr val="tx1"/>
                </a:solidFill>
                <a:latin typeface="Book Antiqua" panose="02040602050305030304" pitchFamily="18" charset="0"/>
              </a:rPr>
              <a:t>общения .</a:t>
            </a:r>
          </a:p>
          <a:p>
            <a:endParaRPr lang="ru-RU" sz="6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24293" y="3484385"/>
            <a:ext cx="4262909" cy="316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2782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360609" y="0"/>
            <a:ext cx="109341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19618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Проблема урока: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algn="ctr"/>
            <a:r>
              <a:rPr lang="ru-RU" sz="4000" dirty="0" smtClean="0"/>
              <a:t>Общение </a:t>
            </a:r>
            <a:r>
              <a:rPr lang="ru-RU" sz="4000" dirty="0"/>
              <a:t>– это роскошь или норма для человека</a:t>
            </a:r>
            <a:r>
              <a:rPr lang="ru-RU" sz="4000" dirty="0" smtClean="0"/>
              <a:t>?</a:t>
            </a:r>
          </a:p>
          <a:p>
            <a:pPr marL="0" indent="0" algn="ctr">
              <a:buNone/>
            </a:pPr>
            <a:r>
              <a:rPr lang="ru-RU" sz="4000" dirty="0" smtClean="0"/>
              <a:t>Какова </a:t>
            </a:r>
            <a:r>
              <a:rPr lang="ru-RU" sz="4000" dirty="0"/>
              <a:t>роль общения</a:t>
            </a:r>
            <a:r>
              <a:rPr lang="ru-RU" sz="4000" dirty="0" smtClean="0"/>
              <a:t>?</a:t>
            </a:r>
            <a:endParaRPr 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09133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4699"/>
            <a:ext cx="8596668" cy="10818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/>
              <a:t>Общение: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19707"/>
            <a:ext cx="8596668" cy="452165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взаимодействие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обмен сведениями с помощью языка или жестов, а также иных способов контакта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процесс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понимание </a:t>
            </a:r>
          </a:p>
          <a:p>
            <a:r>
              <a:rPr lang="ru-RU" sz="3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регулирование.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52750" y="4146997"/>
            <a:ext cx="3977827" cy="271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616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759854" y="0"/>
            <a:ext cx="10328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78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</TotalTime>
  <Words>182</Words>
  <Application>Microsoft Office PowerPoint</Application>
  <PresentationFormat>Произвольный</PresentationFormat>
  <Paragraphs>57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Слайд 1</vt:lpstr>
      <vt:lpstr>Почему  внук не    понял дедушку? </vt:lpstr>
      <vt:lpstr>«Самая главная роскошь на  земле- это роскошь человеческого общения»</vt:lpstr>
      <vt:lpstr>Слайд 4</vt:lpstr>
      <vt:lpstr>Тема урока:</vt:lpstr>
      <vt:lpstr>Слайд 6</vt:lpstr>
      <vt:lpstr>Проблема урока:</vt:lpstr>
      <vt:lpstr>Общение:</vt:lpstr>
      <vt:lpstr>Слайд 9</vt:lpstr>
      <vt:lpstr>Качества: хвастливость, сочувствие, умение слушать, злоба, тактичность, взаимопонимание, зависть, жадность, себялюбие, спокойствие, недоверие, доброта.  Заполните их по  таблице: </vt:lpstr>
      <vt:lpstr>Слайд 11</vt:lpstr>
      <vt:lpstr>Проблема урока:</vt:lpstr>
      <vt:lpstr>                   «Роль общения»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Кравченко ТМ</dc:creator>
  <cp:lastModifiedBy>Учитель</cp:lastModifiedBy>
  <cp:revision>20</cp:revision>
  <dcterms:created xsi:type="dcterms:W3CDTF">2015-12-21T07:02:22Z</dcterms:created>
  <dcterms:modified xsi:type="dcterms:W3CDTF">2016-03-02T13:47:19Z</dcterms:modified>
</cp:coreProperties>
</file>