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71" r:id="rId3"/>
    <p:sldId id="272" r:id="rId4"/>
    <p:sldId id="270" r:id="rId5"/>
    <p:sldId id="273" r:id="rId6"/>
    <p:sldId id="259" r:id="rId7"/>
    <p:sldId id="282" r:id="rId8"/>
    <p:sldId id="283" r:id="rId9"/>
    <p:sldId id="261" r:id="rId10"/>
    <p:sldId id="263" r:id="rId11"/>
    <p:sldId id="264" r:id="rId12"/>
    <p:sldId id="274" r:id="rId13"/>
    <p:sldId id="281" r:id="rId14"/>
    <p:sldId id="275" r:id="rId15"/>
    <p:sldId id="267" r:id="rId16"/>
    <p:sldId id="276" r:id="rId17"/>
    <p:sldId id="277" r:id="rId18"/>
    <p:sldId id="278" r:id="rId19"/>
    <p:sldId id="279" r:id="rId20"/>
    <p:sldId id="268" r:id="rId21"/>
    <p:sldId id="280" r:id="rId22"/>
    <p:sldId id="269"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163" autoAdjust="0"/>
    <p:restoredTop sz="94660"/>
  </p:normalViewPr>
  <p:slideViewPr>
    <p:cSldViewPr>
      <p:cViewPr varScale="1">
        <p:scale>
          <a:sx n="86" d="100"/>
          <a:sy n="86" d="100"/>
        </p:scale>
        <p:origin x="-151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43C2F8-CDD6-44E0-9827-D8F0D1117AB9}" type="datetimeFigureOut">
              <a:rPr lang="ru-RU" smtClean="0"/>
              <a:pPr/>
              <a:t>12.10.2014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F025646-25DC-4D53-B05F-2AA4A129FCD0}"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8F025646-25DC-4D53-B05F-2AA4A129FCD0}" type="slidenum">
              <a:rPr lang="ru-RU" smtClean="0"/>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81000"/>
            <a:ext cx="8229600" cy="13716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981200"/>
            <a:ext cx="40386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4038600" cy="4114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457200" y="6245225"/>
            <a:ext cx="2133600" cy="476250"/>
          </a:xfrm>
        </p:spPr>
        <p:txBody>
          <a:bodyPr/>
          <a:lstStyle>
            <a:lvl1pPr>
              <a:defRPr/>
            </a:lvl1pPr>
          </a:lstStyle>
          <a:p>
            <a:pPr>
              <a:defRPr/>
            </a:pPr>
            <a:endParaRPr lang="ru-RU"/>
          </a:p>
        </p:txBody>
      </p:sp>
      <p:sp>
        <p:nvSpPr>
          <p:cNvPr id="6" name="Нижний колонтитул 5"/>
          <p:cNvSpPr>
            <a:spLocks noGrp="1"/>
          </p:cNvSpPr>
          <p:nvPr>
            <p:ph type="ftr" sz="quarter" idx="11"/>
          </p:nvPr>
        </p:nvSpPr>
        <p:spPr>
          <a:xfrm>
            <a:off x="3124200" y="6245225"/>
            <a:ext cx="2895600" cy="476250"/>
          </a:xfrm>
        </p:spPr>
        <p:txBody>
          <a:bodyPr/>
          <a:lstStyle>
            <a:lvl1pPr>
              <a:defRPr/>
            </a:lvl1pPr>
          </a:lstStyle>
          <a:p>
            <a:pPr>
              <a:defRPr/>
            </a:pPr>
            <a:endParaRPr lang="ru-RU"/>
          </a:p>
        </p:txBody>
      </p:sp>
      <p:sp>
        <p:nvSpPr>
          <p:cNvPr id="7" name="Номер слайда 6"/>
          <p:cNvSpPr>
            <a:spLocks noGrp="1"/>
          </p:cNvSpPr>
          <p:nvPr>
            <p:ph type="sldNum" sz="quarter" idx="12"/>
          </p:nvPr>
        </p:nvSpPr>
        <p:spPr>
          <a:xfrm>
            <a:off x="6553200" y="6245225"/>
            <a:ext cx="2133600" cy="476250"/>
          </a:xfrm>
        </p:spPr>
        <p:txBody>
          <a:bodyPr/>
          <a:lstStyle>
            <a:lvl1pPr>
              <a:defRPr/>
            </a:lvl1pPr>
          </a:lstStyle>
          <a:p>
            <a:pPr>
              <a:defRPr/>
            </a:pPr>
            <a:fld id="{EE4A5AC4-AAB6-4256-9E8B-460DD8B08715}" type="slidenum">
              <a:rPr lang="ru-RU"/>
              <a:pPr>
                <a:defRPr/>
              </a:pPr>
              <a:t>‹#›</a:t>
            </a:fld>
            <a:endParaRPr lang="ru-RU"/>
          </a:p>
        </p:txBody>
      </p:sp>
    </p:spTree>
  </p:cSld>
  <p:clrMapOvr>
    <a:masterClrMapping/>
  </p:clrMapOvr>
  <p:transition spd="med">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478921F-BE95-468F-8BE6-C013C87A3B79}" type="datetimeFigureOut">
              <a:rPr lang="ru-RU" smtClean="0"/>
              <a:pPr/>
              <a:t>12.10.2014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B59658B-0962-482C-85F5-AAD3A14AC042}"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78921F-BE95-468F-8BE6-C013C87A3B79}" type="datetimeFigureOut">
              <a:rPr lang="ru-RU" smtClean="0"/>
              <a:pPr/>
              <a:t>12.10.2014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59658B-0962-482C-85F5-AAD3A14AC04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image" Target="../media/image18.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Мои документы\Мои рисунки\vfrb.jpeg"/>
          <p:cNvPicPr>
            <a:picLocks noChangeAspect="1" noChangeArrowheads="1"/>
          </p:cNvPicPr>
          <p:nvPr/>
        </p:nvPicPr>
        <p:blipFill>
          <a:blip r:embed="rId2" cstate="print"/>
          <a:srcRect/>
          <a:stretch>
            <a:fillRect/>
          </a:stretch>
        </p:blipFill>
        <p:spPr bwMode="auto">
          <a:xfrm>
            <a:off x="1" y="0"/>
            <a:ext cx="9143999" cy="6858000"/>
          </a:xfrm>
          <a:prstGeom prst="rect">
            <a:avLst/>
          </a:prstGeom>
          <a:noFill/>
          <a:ln>
            <a:noFill/>
          </a:ln>
        </p:spPr>
      </p:pic>
      <p:sp>
        <p:nvSpPr>
          <p:cNvPr id="2" name="Заголовок 1"/>
          <p:cNvSpPr>
            <a:spLocks noGrp="1"/>
          </p:cNvSpPr>
          <p:nvPr>
            <p:ph type="ctrTitle"/>
          </p:nvPr>
        </p:nvSpPr>
        <p:spPr/>
        <p:txBody>
          <a:bodyPr>
            <a:normAutofit/>
          </a:bodyPr>
          <a:lstStyle/>
          <a:p>
            <a:r>
              <a:rPr lang="ru-RU" sz="7200" b="1" dirty="0" smtClean="0"/>
              <a:t>Классный час:</a:t>
            </a:r>
            <a:endParaRPr lang="ru-RU" sz="7200" b="1" dirty="0"/>
          </a:p>
        </p:txBody>
      </p:sp>
      <p:sp>
        <p:nvSpPr>
          <p:cNvPr id="3" name="Подзаголовок 2"/>
          <p:cNvSpPr>
            <a:spLocks noGrp="1"/>
          </p:cNvSpPr>
          <p:nvPr>
            <p:ph type="subTitle" idx="1"/>
          </p:nvPr>
        </p:nvSpPr>
        <p:spPr>
          <a:xfrm>
            <a:off x="467544" y="3886200"/>
            <a:ext cx="8424936" cy="1752600"/>
          </a:xfrm>
        </p:spPr>
        <p:txBody>
          <a:bodyPr>
            <a:noAutofit/>
          </a:bodyPr>
          <a:lstStyle/>
          <a:p>
            <a:r>
              <a:rPr lang="ru-RU" sz="6000" dirty="0" smtClean="0">
                <a:solidFill>
                  <a:schemeClr val="bg1"/>
                </a:solidFill>
              </a:rPr>
              <a:t>«Нет - наркотикам»</a:t>
            </a:r>
            <a:endParaRPr lang="ru-RU" sz="6000" dirty="0">
              <a:solidFill>
                <a:schemeClr val="bg1"/>
              </a:solidFill>
            </a:endParaRPr>
          </a:p>
        </p:txBody>
      </p:sp>
      <p:sp>
        <p:nvSpPr>
          <p:cNvPr id="6" name="TextBox 5"/>
          <p:cNvSpPr txBox="1"/>
          <p:nvPr/>
        </p:nvSpPr>
        <p:spPr>
          <a:xfrm>
            <a:off x="5652120" y="6309320"/>
            <a:ext cx="4482212" cy="369332"/>
          </a:xfrm>
          <a:prstGeom prst="rect">
            <a:avLst/>
          </a:prstGeom>
          <a:noFill/>
        </p:spPr>
        <p:txBody>
          <a:bodyPr wrap="square" rtlCol="0">
            <a:spAutoFit/>
          </a:bodyPr>
          <a:lstStyle/>
          <a:p>
            <a:r>
              <a:rPr lang="ru-RU" b="1" dirty="0" smtClean="0">
                <a:solidFill>
                  <a:schemeClr val="bg1"/>
                </a:solidFill>
              </a:rPr>
              <a:t>Подготовила  Максимова О.Ф.</a:t>
            </a:r>
            <a:endParaRPr lang="ru-RU" b="1" dirty="0">
              <a:solidFill>
                <a:schemeClr val="bg1"/>
              </a:solidFill>
            </a:endParaRPr>
          </a:p>
        </p:txBody>
      </p:sp>
    </p:spTree>
  </p:cSld>
  <p:clrMapOvr>
    <a:masterClrMapping/>
  </p:clrMapOvr>
  <p:transition spd="slow">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3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3">
                                            <p:txEl>
                                              <p:pRg st="0" end="0"/>
                                            </p:txEl>
                                          </p:spTgt>
                                        </p:tgtEl>
                                        <p:attrNameLst>
                                          <p:attrName>style.visibility</p:attrName>
                                        </p:attrNameLst>
                                      </p:cBhvr>
                                      <p:to>
                                        <p:strVal val="visible"/>
                                      </p:to>
                                    </p:set>
                                    <p:anim calcmode="discrete" valueType="clr">
                                      <p:cBhvr override="childStyle">
                                        <p:cTn id="12" dur="2000"/>
                                        <p:tgtEl>
                                          <p:spTgt spid="3">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2000"/>
                                        <p:tgtEl>
                                          <p:spTgt spid="3">
                                            <p:txEl>
                                              <p:pRg st="0" end="0"/>
                                            </p:txEl>
                                          </p:spTgt>
                                        </p:tgtEl>
                                        <p:attrNameLst>
                                          <p:attrName>fillcolor</p:attrName>
                                        </p:attrNameLst>
                                      </p:cBhvr>
                                      <p:tavLst>
                                        <p:tav tm="0">
                                          <p:val>
                                            <p:clrVal>
                                              <a:schemeClr val="accent2"/>
                                            </p:clrVal>
                                          </p:val>
                                        </p:tav>
                                        <p:tav tm="50000">
                                          <p:val>
                                            <p:clrVal>
                                              <a:schemeClr val="hlink"/>
                                            </p:clrVal>
                                          </p:val>
                                        </p:tav>
                                      </p:tavLst>
                                    </p:anim>
                                    <p:set>
                                      <p:cBhvr>
                                        <p:cTn id="14" dur="2000"/>
                                        <p:tgtEl>
                                          <p:spTgt spid="3">
                                            <p:txEl>
                                              <p:pRg st="0" end="0"/>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Documents and Settings\User\Мои документы\Мои рисунки\vfrb.jpe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5" name="Заголовок 14"/>
          <p:cNvSpPr>
            <a:spLocks noGrp="1"/>
          </p:cNvSpPr>
          <p:nvPr>
            <p:ph type="title"/>
          </p:nvPr>
        </p:nvSpPr>
        <p:spPr/>
        <p:txBody>
          <a:bodyPr/>
          <a:lstStyle/>
          <a:p>
            <a:r>
              <a:rPr lang="ru-RU" dirty="0" smtClean="0"/>
              <a:t>Мифология современности</a:t>
            </a:r>
            <a:endParaRPr lang="ru-RU" dirty="0"/>
          </a:p>
        </p:txBody>
      </p:sp>
      <p:sp>
        <p:nvSpPr>
          <p:cNvPr id="16" name="Содержимое 15"/>
          <p:cNvSpPr>
            <a:spLocks noGrp="1"/>
          </p:cNvSpPr>
          <p:nvPr>
            <p:ph sz="half" idx="1"/>
          </p:nvPr>
        </p:nvSpPr>
        <p:spPr/>
        <p:txBody>
          <a:bodyPr>
            <a:normAutofit/>
          </a:bodyPr>
          <a:lstStyle/>
          <a:p>
            <a:r>
              <a:rPr lang="ru-RU" sz="3200" i="1" dirty="0">
                <a:solidFill>
                  <a:srgbClr val="FFFF00"/>
                </a:solidFill>
              </a:rPr>
              <a:t>.</a:t>
            </a:r>
            <a:r>
              <a:rPr lang="ru-RU" sz="3200" dirty="0">
                <a:solidFill>
                  <a:srgbClr val="FFFF00"/>
                </a:solidFill>
              </a:rPr>
              <a:t> От очередного употребления наркотика всегда можно отказаться.</a:t>
            </a:r>
          </a:p>
        </p:txBody>
      </p:sp>
      <p:sp>
        <p:nvSpPr>
          <p:cNvPr id="17" name="Содержимое 16"/>
          <p:cNvSpPr>
            <a:spLocks noGrp="1"/>
          </p:cNvSpPr>
          <p:nvPr>
            <p:ph sz="half" idx="2"/>
          </p:nvPr>
        </p:nvSpPr>
        <p:spPr/>
        <p:txBody>
          <a:bodyPr/>
          <a:lstStyle/>
          <a:p>
            <a:r>
              <a:rPr lang="ru-RU" sz="3200" dirty="0">
                <a:solidFill>
                  <a:srgbClr val="00B0F0"/>
                </a:solidFill>
              </a:rPr>
              <a:t>Отказаться можно только один раз – первый. Даже однократное потребление наркотика приводит к зависимости.</a:t>
            </a:r>
          </a:p>
          <a:p>
            <a:endParaRPr lang="ru-RU" dirty="0"/>
          </a:p>
        </p:txBody>
      </p:sp>
    </p:spTree>
  </p:cSld>
  <p:clrMapOvr>
    <a:masterClrMapping/>
  </p:clrMapOvr>
  <p:transition spd="med">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754760" cy="851694"/>
          </a:xfrm>
        </p:spPr>
        <p:txBody>
          <a:bodyPr>
            <a:noAutofit/>
          </a:bodyPr>
          <a:lstStyle/>
          <a:p>
            <a:r>
              <a:rPr lang="ru-RU" sz="3200" b="0" dirty="0" smtClean="0">
                <a:solidFill>
                  <a:srgbClr val="FF0000"/>
                </a:solidFill>
              </a:rPr>
              <a:t>На краю бездны</a:t>
            </a:r>
            <a:endParaRPr lang="ru-RU" sz="3200" b="0" dirty="0">
              <a:solidFill>
                <a:srgbClr val="FF0000"/>
              </a:solidFill>
            </a:endParaRPr>
          </a:p>
        </p:txBody>
      </p:sp>
      <p:sp>
        <p:nvSpPr>
          <p:cNvPr id="4" name="Текст 3"/>
          <p:cNvSpPr>
            <a:spLocks noGrp="1"/>
          </p:cNvSpPr>
          <p:nvPr>
            <p:ph type="body" sz="half" idx="2"/>
          </p:nvPr>
        </p:nvSpPr>
        <p:spPr>
          <a:xfrm>
            <a:off x="457200" y="1435100"/>
            <a:ext cx="3008313" cy="5162252"/>
          </a:xfrm>
        </p:spPr>
        <p:txBody>
          <a:bodyPr>
            <a:normAutofit fontScale="85000" lnSpcReduction="20000"/>
          </a:bodyPr>
          <a:lstStyle/>
          <a:p>
            <a:r>
              <a:rPr lang="ru-RU" sz="2800" b="1" dirty="0"/>
              <a:t>Ну вот и все,</a:t>
            </a:r>
          </a:p>
          <a:p>
            <a:r>
              <a:rPr lang="ru-RU" sz="2800" b="1" dirty="0"/>
              <a:t>Я у последнего порога.</a:t>
            </a:r>
          </a:p>
          <a:p>
            <a:r>
              <a:rPr lang="ru-RU" sz="2800" b="1" dirty="0"/>
              <a:t>У бездны у крутой оборвалась моя дорога.</a:t>
            </a:r>
          </a:p>
          <a:p>
            <a:r>
              <a:rPr lang="ru-RU" sz="2800" b="1" dirty="0"/>
              <a:t>Мне жизнь казалась</a:t>
            </a:r>
          </a:p>
          <a:p>
            <a:r>
              <a:rPr lang="ru-RU" sz="2800" b="1" dirty="0"/>
              <a:t>Сказочной игрушкой,</a:t>
            </a:r>
          </a:p>
          <a:p>
            <a:r>
              <a:rPr lang="ru-RU" sz="2800" b="1" dirty="0"/>
              <a:t>Но вот теперь захлопнулась ловушка,</a:t>
            </a:r>
          </a:p>
          <a:p>
            <a:r>
              <a:rPr lang="ru-RU" sz="2800" b="1" dirty="0"/>
              <a:t>Мой искупленья час уже настал.</a:t>
            </a:r>
          </a:p>
          <a:p>
            <a:r>
              <a:rPr lang="en-US" sz="2800" b="1" dirty="0"/>
              <a:t> </a:t>
            </a:r>
            <a:endParaRPr lang="ru-RU" sz="2800" b="1" dirty="0"/>
          </a:p>
          <a:p>
            <a:endParaRPr lang="ru-RU" dirty="0"/>
          </a:p>
        </p:txBody>
      </p:sp>
      <p:pic>
        <p:nvPicPr>
          <p:cNvPr id="23554" name="Picture 2" descr="C:\Documents and Settings\User\Мои документы\Мои рисунки\sy.jpeg"/>
          <p:cNvPicPr>
            <a:picLocks noGrp="1" noChangeAspect="1" noChangeArrowheads="1"/>
          </p:cNvPicPr>
          <p:nvPr>
            <p:ph idx="1"/>
          </p:nvPr>
        </p:nvPicPr>
        <p:blipFill>
          <a:blip r:embed="rId2" cstate="print"/>
          <a:srcRect/>
          <a:stretch>
            <a:fillRect/>
          </a:stretch>
        </p:blipFill>
        <p:spPr bwMode="auto">
          <a:xfrm>
            <a:off x="3779912" y="764705"/>
            <a:ext cx="5184576" cy="5040560"/>
          </a:xfrm>
          <a:prstGeom prst="rect">
            <a:avLst/>
          </a:prstGeom>
          <a:noFill/>
        </p:spPr>
      </p:pic>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5" fill="hold" nodeType="clickEffect">
                                  <p:stCondLst>
                                    <p:cond delay="0"/>
                                  </p:stCondLst>
                                  <p:childTnLst>
                                    <p:set>
                                      <p:cBhvr>
                                        <p:cTn id="12" dur="1" fill="hold">
                                          <p:stCondLst>
                                            <p:cond delay="0"/>
                                          </p:stCondLst>
                                        </p:cTn>
                                        <p:tgtEl>
                                          <p:spTgt spid="23554"/>
                                        </p:tgtEl>
                                        <p:attrNameLst>
                                          <p:attrName>style.visibility</p:attrName>
                                        </p:attrNameLst>
                                      </p:cBhvr>
                                      <p:to>
                                        <p:strVal val="visible"/>
                                      </p:to>
                                    </p:set>
                                    <p:animEffect transition="in" filter="blinds(vertical)">
                                      <p:cBhvr>
                                        <p:cTn id="13" dur="2000"/>
                                        <p:tgtEl>
                                          <p:spTgt spid="23554"/>
                                        </p:tgtEl>
                                      </p:cBhvr>
                                    </p:animEffect>
                                  </p:childTnLst>
                                </p:cTn>
                              </p:par>
                            </p:childTnLst>
                          </p:cTn>
                        </p:par>
                      </p:childTnLst>
                    </p:cTn>
                  </p:par>
                  <p:par>
                    <p:cTn id="14" fill="hold">
                      <p:stCondLst>
                        <p:cond delay="indefinite"/>
                      </p:stCondLst>
                      <p:childTnLst>
                        <p:par>
                          <p:cTn id="15" fill="hold">
                            <p:stCondLst>
                              <p:cond delay="0"/>
                            </p:stCondLst>
                            <p:childTnLst>
                              <p:par>
                                <p:cTn id="16" presetID="27" presetClass="entr" presetSubtype="0" fill="hold" grpId="0" nodeType="clickEffect">
                                  <p:stCondLst>
                                    <p:cond delay="0"/>
                                  </p:stCondLst>
                                  <p:iterate type="lt">
                                    <p:tmPct val="50000"/>
                                  </p:iterate>
                                  <p:childTnLst>
                                    <p:set>
                                      <p:cBhvr>
                                        <p:cTn id="17"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8" dur="50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9" dur="50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20" dur="500"/>
                                        <p:tgtEl>
                                          <p:spTgt spid="4">
                                            <p:txEl>
                                              <p:pRg st="0" end="0"/>
                                            </p:txEl>
                                          </p:spTgt>
                                        </p:tgtEl>
                                        <p:attrNameLst>
                                          <p:attrName>fill.type</p:attrName>
                                        </p:attrNameLst>
                                      </p:cBhvr>
                                      <p:to>
                                        <p:strVal val="solid"/>
                                      </p:to>
                                    </p:set>
                                  </p:childTnLst>
                                </p:cTn>
                              </p:par>
                            </p:childTnLst>
                          </p:cTn>
                        </p:par>
                      </p:childTnLst>
                    </p:cTn>
                  </p:par>
                  <p:par>
                    <p:cTn id="21" fill="hold">
                      <p:stCondLst>
                        <p:cond delay="indefinite"/>
                      </p:stCondLst>
                      <p:childTnLst>
                        <p:par>
                          <p:cTn id="22" fill="hold">
                            <p:stCondLst>
                              <p:cond delay="0"/>
                            </p:stCondLst>
                            <p:childTnLst>
                              <p:par>
                                <p:cTn id="23" presetID="27" presetClass="entr" presetSubtype="0" fill="hold" grpId="0" nodeType="clickEffect">
                                  <p:stCondLst>
                                    <p:cond delay="0"/>
                                  </p:stCondLst>
                                  <p:iterate type="lt">
                                    <p:tmPct val="50000"/>
                                  </p:iterate>
                                  <p:childTnLst>
                                    <p:set>
                                      <p:cBhvr>
                                        <p:cTn id="24"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25" dur="50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6" dur="50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27" dur="500"/>
                                        <p:tgtEl>
                                          <p:spTgt spid="4">
                                            <p:txEl>
                                              <p:pRg st="1" end="1"/>
                                            </p:txEl>
                                          </p:spTgt>
                                        </p:tgtEl>
                                        <p:attrNameLst>
                                          <p:attrName>fill.type</p:attrName>
                                        </p:attrNameLst>
                                      </p:cBhvr>
                                      <p:to>
                                        <p:strVal val="solid"/>
                                      </p:to>
                                    </p:set>
                                  </p:childTnLst>
                                </p:cTn>
                              </p:par>
                            </p:childTnLst>
                          </p:cTn>
                        </p:par>
                      </p:childTnLst>
                    </p:cTn>
                  </p:par>
                  <p:par>
                    <p:cTn id="28" fill="hold">
                      <p:stCondLst>
                        <p:cond delay="indefinite"/>
                      </p:stCondLst>
                      <p:childTnLst>
                        <p:par>
                          <p:cTn id="29" fill="hold">
                            <p:stCondLst>
                              <p:cond delay="0"/>
                            </p:stCondLst>
                            <p:childTnLst>
                              <p:par>
                                <p:cTn id="30" presetID="27" presetClass="entr" presetSubtype="0" fill="hold" grpId="0" nodeType="clickEffect">
                                  <p:stCondLst>
                                    <p:cond delay="0"/>
                                  </p:stCondLst>
                                  <p:iterate type="lt">
                                    <p:tmPct val="50000"/>
                                  </p:iterate>
                                  <p:childTnLst>
                                    <p:set>
                                      <p:cBhvr>
                                        <p:cTn id="31"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32" dur="50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3" dur="50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34" dur="500"/>
                                        <p:tgtEl>
                                          <p:spTgt spid="4">
                                            <p:txEl>
                                              <p:pRg st="2" end="2"/>
                                            </p:txEl>
                                          </p:spTgt>
                                        </p:tgtEl>
                                        <p:attrNameLst>
                                          <p:attrName>fill.type</p:attrName>
                                        </p:attrNameLst>
                                      </p:cBhvr>
                                      <p:to>
                                        <p:strVal val="solid"/>
                                      </p:to>
                                    </p:set>
                                  </p:childTnLst>
                                </p:cTn>
                              </p:par>
                            </p:childTnLst>
                          </p:cTn>
                        </p:par>
                      </p:childTnLst>
                    </p:cTn>
                  </p:par>
                  <p:par>
                    <p:cTn id="35" fill="hold">
                      <p:stCondLst>
                        <p:cond delay="indefinite"/>
                      </p:stCondLst>
                      <p:childTnLst>
                        <p:par>
                          <p:cTn id="36" fill="hold">
                            <p:stCondLst>
                              <p:cond delay="0"/>
                            </p:stCondLst>
                            <p:childTnLst>
                              <p:par>
                                <p:cTn id="37" presetID="27" presetClass="entr" presetSubtype="0" fill="hold" grpId="0" nodeType="clickEffect">
                                  <p:stCondLst>
                                    <p:cond delay="0"/>
                                  </p:stCondLst>
                                  <p:iterate type="lt">
                                    <p:tmPct val="50000"/>
                                  </p:iterate>
                                  <p:childTnLst>
                                    <p:set>
                                      <p:cBhvr>
                                        <p:cTn id="38"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39" dur="50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0" dur="50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41" dur="500"/>
                                        <p:tgtEl>
                                          <p:spTgt spid="4">
                                            <p:txEl>
                                              <p:pRg st="3" end="3"/>
                                            </p:txEl>
                                          </p:spTgt>
                                        </p:tgtEl>
                                        <p:attrNameLst>
                                          <p:attrName>fill.type</p:attrName>
                                        </p:attrNameLst>
                                      </p:cBhvr>
                                      <p:to>
                                        <p:strVal val="solid"/>
                                      </p:to>
                                    </p:set>
                                  </p:childTnLst>
                                </p:cTn>
                              </p:par>
                            </p:childTnLst>
                          </p:cTn>
                        </p:par>
                      </p:childTnLst>
                    </p:cTn>
                  </p:par>
                  <p:par>
                    <p:cTn id="42" fill="hold">
                      <p:stCondLst>
                        <p:cond delay="indefinite"/>
                      </p:stCondLst>
                      <p:childTnLst>
                        <p:par>
                          <p:cTn id="43" fill="hold">
                            <p:stCondLst>
                              <p:cond delay="0"/>
                            </p:stCondLst>
                            <p:childTnLst>
                              <p:par>
                                <p:cTn id="44" presetID="27" presetClass="entr" presetSubtype="0" fill="hold" grpId="0" nodeType="clickEffect">
                                  <p:stCondLst>
                                    <p:cond delay="0"/>
                                  </p:stCondLst>
                                  <p:iterate type="lt">
                                    <p:tmPct val="50000"/>
                                  </p:iterate>
                                  <p:childTnLst>
                                    <p:set>
                                      <p:cBhvr>
                                        <p:cTn id="45"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46" dur="50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7" dur="50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48" dur="500"/>
                                        <p:tgtEl>
                                          <p:spTgt spid="4">
                                            <p:txEl>
                                              <p:pRg st="4" end="4"/>
                                            </p:txEl>
                                          </p:spTgt>
                                        </p:tgtEl>
                                        <p:attrNameLst>
                                          <p:attrName>fill.type</p:attrName>
                                        </p:attrNameLst>
                                      </p:cBhvr>
                                      <p:to>
                                        <p:strVal val="solid"/>
                                      </p:to>
                                    </p:set>
                                  </p:childTnLst>
                                </p:cTn>
                              </p:par>
                            </p:childTnLst>
                          </p:cTn>
                        </p:par>
                      </p:childTnLst>
                    </p:cTn>
                  </p:par>
                  <p:par>
                    <p:cTn id="49" fill="hold">
                      <p:stCondLst>
                        <p:cond delay="indefinite"/>
                      </p:stCondLst>
                      <p:childTnLst>
                        <p:par>
                          <p:cTn id="50" fill="hold">
                            <p:stCondLst>
                              <p:cond delay="0"/>
                            </p:stCondLst>
                            <p:childTnLst>
                              <p:par>
                                <p:cTn id="51" presetID="27" presetClass="entr" presetSubtype="0" fill="hold" grpId="0" nodeType="clickEffect">
                                  <p:stCondLst>
                                    <p:cond delay="0"/>
                                  </p:stCondLst>
                                  <p:iterate type="lt">
                                    <p:tmPct val="50000"/>
                                  </p:iterate>
                                  <p:childTnLst>
                                    <p:set>
                                      <p:cBhvr>
                                        <p:cTn id="52"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53" dur="50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4" dur="50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55" dur="500"/>
                                        <p:tgtEl>
                                          <p:spTgt spid="4">
                                            <p:txEl>
                                              <p:pRg st="5" end="5"/>
                                            </p:txEl>
                                          </p:spTgt>
                                        </p:tgtEl>
                                        <p:attrNameLst>
                                          <p:attrName>fill.type</p:attrName>
                                        </p:attrNameLst>
                                      </p:cBhvr>
                                      <p:to>
                                        <p:strVal val="solid"/>
                                      </p:to>
                                    </p:set>
                                  </p:childTnLst>
                                </p:cTn>
                              </p:par>
                            </p:childTnLst>
                          </p:cTn>
                        </p:par>
                      </p:childTnLst>
                    </p:cTn>
                  </p:par>
                  <p:par>
                    <p:cTn id="56" fill="hold">
                      <p:stCondLst>
                        <p:cond delay="indefinite"/>
                      </p:stCondLst>
                      <p:childTnLst>
                        <p:par>
                          <p:cTn id="57" fill="hold">
                            <p:stCondLst>
                              <p:cond delay="0"/>
                            </p:stCondLst>
                            <p:childTnLst>
                              <p:par>
                                <p:cTn id="58" presetID="27" presetClass="entr" presetSubtype="0" fill="hold" grpId="0" nodeType="clickEffect">
                                  <p:stCondLst>
                                    <p:cond delay="0"/>
                                  </p:stCondLst>
                                  <p:iterate type="lt">
                                    <p:tmPct val="50000"/>
                                  </p:iterate>
                                  <p:childTnLst>
                                    <p:set>
                                      <p:cBhvr>
                                        <p:cTn id="59" dur="1" fill="hold">
                                          <p:stCondLst>
                                            <p:cond delay="0"/>
                                          </p:stCondLst>
                                        </p:cTn>
                                        <p:tgtEl>
                                          <p:spTgt spid="4">
                                            <p:txEl>
                                              <p:pRg st="6" end="6"/>
                                            </p:txEl>
                                          </p:spTgt>
                                        </p:tgtEl>
                                        <p:attrNameLst>
                                          <p:attrName>style.visibility</p:attrName>
                                        </p:attrNameLst>
                                      </p:cBhvr>
                                      <p:to>
                                        <p:strVal val="visible"/>
                                      </p:to>
                                    </p:set>
                                    <p:anim calcmode="discrete" valueType="clr">
                                      <p:cBhvr override="childStyle">
                                        <p:cTn id="60" dur="500"/>
                                        <p:tgtEl>
                                          <p:spTgt spid="4">
                                            <p:txEl>
                                              <p:pRg st="6" end="6"/>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1" dur="500"/>
                                        <p:tgtEl>
                                          <p:spTgt spid="4">
                                            <p:txEl>
                                              <p:pRg st="6" end="6"/>
                                            </p:txEl>
                                          </p:spTgt>
                                        </p:tgtEl>
                                        <p:attrNameLst>
                                          <p:attrName>fillcolor</p:attrName>
                                        </p:attrNameLst>
                                      </p:cBhvr>
                                      <p:tavLst>
                                        <p:tav tm="0">
                                          <p:val>
                                            <p:clrVal>
                                              <a:schemeClr val="accent2"/>
                                            </p:clrVal>
                                          </p:val>
                                        </p:tav>
                                        <p:tav tm="50000">
                                          <p:val>
                                            <p:clrVal>
                                              <a:schemeClr val="hlink"/>
                                            </p:clrVal>
                                          </p:val>
                                        </p:tav>
                                      </p:tavLst>
                                    </p:anim>
                                    <p:set>
                                      <p:cBhvr>
                                        <p:cTn id="62" dur="500"/>
                                        <p:tgtEl>
                                          <p:spTgt spid="4">
                                            <p:txEl>
                                              <p:pRg st="6" end="6"/>
                                            </p:txEl>
                                          </p:spTgt>
                                        </p:tgtEl>
                                        <p:attrNameLst>
                                          <p:attrName>fill.type</p:attrName>
                                        </p:attrNameLst>
                                      </p:cBhvr>
                                      <p:to>
                                        <p:strVal val="solid"/>
                                      </p:to>
                                    </p:set>
                                  </p:childTnLst>
                                </p:cTn>
                              </p:par>
                            </p:childTnLst>
                          </p:cTn>
                        </p:par>
                      </p:childTnLst>
                    </p:cTn>
                  </p:par>
                  <p:par>
                    <p:cTn id="63" fill="hold">
                      <p:stCondLst>
                        <p:cond delay="indefinite"/>
                      </p:stCondLst>
                      <p:childTnLst>
                        <p:par>
                          <p:cTn id="64" fill="hold">
                            <p:stCondLst>
                              <p:cond delay="0"/>
                            </p:stCondLst>
                            <p:childTnLst>
                              <p:par>
                                <p:cTn id="65" presetID="27" presetClass="entr" presetSubtype="0" fill="hold" grpId="0" nodeType="clickEffect">
                                  <p:stCondLst>
                                    <p:cond delay="0"/>
                                  </p:stCondLst>
                                  <p:iterate type="lt">
                                    <p:tmPct val="50000"/>
                                  </p:iterate>
                                  <p:childTnLst>
                                    <p:set>
                                      <p:cBhvr>
                                        <p:cTn id="66" dur="1" fill="hold">
                                          <p:stCondLst>
                                            <p:cond delay="0"/>
                                          </p:stCondLst>
                                        </p:cTn>
                                        <p:tgtEl>
                                          <p:spTgt spid="4">
                                            <p:txEl>
                                              <p:pRg st="7" end="7"/>
                                            </p:txEl>
                                          </p:spTgt>
                                        </p:tgtEl>
                                        <p:attrNameLst>
                                          <p:attrName>style.visibility</p:attrName>
                                        </p:attrNameLst>
                                      </p:cBhvr>
                                      <p:to>
                                        <p:strVal val="visible"/>
                                      </p:to>
                                    </p:set>
                                    <p:anim calcmode="discrete" valueType="clr">
                                      <p:cBhvr override="childStyle">
                                        <p:cTn id="67" dur="500"/>
                                        <p:tgtEl>
                                          <p:spTgt spid="4">
                                            <p:txEl>
                                              <p:pRg st="7" end="7"/>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68" dur="500"/>
                                        <p:tgtEl>
                                          <p:spTgt spid="4">
                                            <p:txEl>
                                              <p:pRg st="7" end="7"/>
                                            </p:txEl>
                                          </p:spTgt>
                                        </p:tgtEl>
                                        <p:attrNameLst>
                                          <p:attrName>fillcolor</p:attrName>
                                        </p:attrNameLst>
                                      </p:cBhvr>
                                      <p:tavLst>
                                        <p:tav tm="0">
                                          <p:val>
                                            <p:clrVal>
                                              <a:schemeClr val="accent2"/>
                                            </p:clrVal>
                                          </p:val>
                                        </p:tav>
                                        <p:tav tm="50000">
                                          <p:val>
                                            <p:clrVal>
                                              <a:schemeClr val="hlink"/>
                                            </p:clrVal>
                                          </p:val>
                                        </p:tav>
                                      </p:tavLst>
                                    </p:anim>
                                    <p:set>
                                      <p:cBhvr>
                                        <p:cTn id="69" dur="500"/>
                                        <p:tgtEl>
                                          <p:spTgt spid="4">
                                            <p:txEl>
                                              <p:pRg st="7" end="7"/>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000125"/>
            <a:ext cx="7972425" cy="5126038"/>
          </a:xfrm>
        </p:spPr>
        <p:txBody>
          <a:bodyPr/>
          <a:lstStyle/>
          <a:p>
            <a:pPr marL="0" indent="0" algn="just" eaLnBrk="1" hangingPunct="1">
              <a:buFont typeface="Wingdings" pitchFamily="2" charset="2"/>
              <a:buChar char="Ø"/>
            </a:pPr>
            <a:r>
              <a:rPr lang="ru-RU" sz="2400" smtClean="0">
                <a:latin typeface="Times New Roman" pitchFamily="18" charset="0"/>
                <a:cs typeface="Times New Roman" pitchFamily="18" charset="0"/>
              </a:rPr>
              <a:t> лжец тот, кто разделяет наркотики на «сильные» и «слабые», утверждая, что последние безвредны;</a:t>
            </a:r>
          </a:p>
          <a:p>
            <a:pPr marL="0" indent="0" algn="just" eaLnBrk="1" hangingPunct="1">
              <a:buFont typeface="Wingdings" pitchFamily="2" charset="2"/>
              <a:buChar char="Ø"/>
            </a:pPr>
            <a:r>
              <a:rPr lang="ru-RU" sz="2400" smtClean="0">
                <a:latin typeface="Times New Roman" pitchFamily="18" charset="0"/>
                <a:cs typeface="Times New Roman" pitchFamily="18" charset="0"/>
              </a:rPr>
              <a:t> первая доза наркотика доставляет кратковременное удовольствие, затем она многократно возрастает – начинается привыкание;</a:t>
            </a:r>
          </a:p>
          <a:p>
            <a:pPr marL="0" indent="0" algn="just" eaLnBrk="1" hangingPunct="1">
              <a:buFont typeface="Wingdings" pitchFamily="2" charset="2"/>
              <a:buChar char="Ø"/>
            </a:pPr>
            <a:r>
              <a:rPr lang="ru-RU" sz="2400" smtClean="0">
                <a:latin typeface="Times New Roman" pitchFamily="18" charset="0"/>
                <a:cs typeface="Times New Roman" pitchFamily="18" charset="0"/>
              </a:rPr>
              <a:t> наркотическая дурь лишает интереса к жизни, доводя до одиночества и самоубийства;</a:t>
            </a:r>
          </a:p>
          <a:p>
            <a:pPr marL="0" indent="0" algn="just" eaLnBrk="1" hangingPunct="1">
              <a:buFont typeface="Wingdings" pitchFamily="2" charset="2"/>
              <a:buChar char="Ø"/>
            </a:pPr>
            <a:r>
              <a:rPr lang="ru-RU" sz="2400" smtClean="0">
                <a:latin typeface="Times New Roman" pitchFamily="18" charset="0"/>
                <a:cs typeface="Times New Roman" pitchFamily="18" charset="0"/>
              </a:rPr>
              <a:t> ни запреты, ни свобода потребления наркотиков от заболевания наркоманией не спасают;</a:t>
            </a:r>
          </a:p>
          <a:p>
            <a:pPr marL="0" indent="0" algn="just" eaLnBrk="1" hangingPunct="1">
              <a:buFont typeface="Wingdings" pitchFamily="2" charset="2"/>
              <a:buChar char="Ø"/>
            </a:pPr>
            <a:r>
              <a:rPr lang="ru-RU" sz="2400" smtClean="0">
                <a:latin typeface="Times New Roman" pitchFamily="18" charset="0"/>
                <a:cs typeface="Times New Roman" pitchFamily="18" charset="0"/>
              </a:rPr>
              <a:t> только сам человек не допустит развитие болезни, если скажет наркотику «</a:t>
            </a:r>
            <a:r>
              <a:rPr lang="ru-RU" sz="2400" b="1" smtClean="0">
                <a:solidFill>
                  <a:srgbClr val="C00000"/>
                </a:solidFill>
                <a:latin typeface="Times New Roman" pitchFamily="18" charset="0"/>
                <a:cs typeface="Times New Roman" pitchFamily="18" charset="0"/>
              </a:rPr>
              <a:t>НЕТ</a:t>
            </a:r>
            <a:r>
              <a:rPr lang="ru-RU" sz="2400" smtClean="0">
                <a:latin typeface="Times New Roman" pitchFamily="18" charset="0"/>
                <a:cs typeface="Times New Roman" pitchFamily="18" charset="0"/>
              </a:rPr>
              <a:t>».</a:t>
            </a:r>
          </a:p>
        </p:txBody>
      </p:sp>
      <p:pic>
        <p:nvPicPr>
          <p:cNvPr id="4" name="Прямоугольник 3"/>
          <p:cNvPicPr>
            <a:picLocks noChangeArrowheads="1"/>
          </p:cNvPicPr>
          <p:nvPr/>
        </p:nvPicPr>
        <p:blipFill>
          <a:blip r:embed="rId2"/>
          <a:srcRect/>
          <a:stretch>
            <a:fillRect/>
          </a:stretch>
        </p:blipFill>
        <p:spPr bwMode="auto">
          <a:xfrm>
            <a:off x="854075" y="158750"/>
            <a:ext cx="6564313" cy="811213"/>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p:cTn id="13"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3">
                                            <p:txEl>
                                              <p:pRg st="0" end="0"/>
                                            </p:txEl>
                                          </p:spTgt>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p:cTn id="19"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3">
                                            <p:txEl>
                                              <p:pRg st="1" end="1"/>
                                            </p:txEl>
                                          </p:spTgt>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p:cTn id="25"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7" dur="1000"/>
                                        <p:tgtEl>
                                          <p:spTgt spid="3">
                                            <p:txEl>
                                              <p:pRg st="2" end="2"/>
                                            </p:txEl>
                                          </p:spTgt>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p:cTn id="31"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3" dur="1000"/>
                                        <p:tgtEl>
                                          <p:spTgt spid="3">
                                            <p:txEl>
                                              <p:pRg st="3" end="3"/>
                                            </p:txEl>
                                          </p:spTgt>
                                        </p:tgtEl>
                                      </p:cBhvr>
                                    </p:animEffect>
                                  </p:childTnLst>
                                </p:cTn>
                              </p:par>
                            </p:childTnLst>
                          </p:cTn>
                        </p:par>
                        <p:par>
                          <p:cTn id="34" fill="hold">
                            <p:stCondLst>
                              <p:cond delay="5000"/>
                            </p:stCondLst>
                            <p:childTnLst>
                              <p:par>
                                <p:cTn id="35" presetID="53" presetClass="entr" presetSubtype="0" fill="hold" grpId="0" nodeType="after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p:cTn id="37"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8" dur="10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9" dur="1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pPr eaLnBrk="1" hangingPunct="1"/>
            <a:r>
              <a:rPr lang="ru-RU" sz="3200" b="1" smtClean="0">
                <a:latin typeface="Georgia" pitchFamily="18" charset="0"/>
              </a:rPr>
              <a:t>Наркотик разрушает:</a:t>
            </a:r>
          </a:p>
        </p:txBody>
      </p:sp>
      <p:sp>
        <p:nvSpPr>
          <p:cNvPr id="5" name="Загнутый угол 4"/>
          <p:cNvSpPr/>
          <p:nvPr/>
        </p:nvSpPr>
        <p:spPr>
          <a:xfrm>
            <a:off x="642938" y="1643063"/>
            <a:ext cx="2071687" cy="914400"/>
          </a:xfrm>
          <a:prstGeom prst="foldedCorner">
            <a:avLst>
              <a:gd name="adj" fmla="val 44792"/>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ru-RU" sz="2800" dirty="0">
                <a:latin typeface="Georgia" pitchFamily="18" charset="0"/>
              </a:rPr>
              <a:t>мозг</a:t>
            </a:r>
          </a:p>
        </p:txBody>
      </p:sp>
      <p:sp>
        <p:nvSpPr>
          <p:cNvPr id="6" name="Загнутый угол 5"/>
          <p:cNvSpPr/>
          <p:nvPr/>
        </p:nvSpPr>
        <p:spPr>
          <a:xfrm>
            <a:off x="928688" y="5286375"/>
            <a:ext cx="3143250" cy="1000125"/>
          </a:xfrm>
          <a:prstGeom prst="foldedCorner">
            <a:avLst>
              <a:gd name="adj" fmla="val 44792"/>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sz="2000" dirty="0">
              <a:latin typeface="Georgia" pitchFamily="18" charset="0"/>
            </a:endParaRPr>
          </a:p>
          <a:p>
            <a:pPr algn="ctr" fontAlgn="auto">
              <a:spcBef>
                <a:spcPts val="0"/>
              </a:spcBef>
              <a:spcAft>
                <a:spcPts val="0"/>
              </a:spcAft>
              <a:defRPr/>
            </a:pPr>
            <a:r>
              <a:rPr lang="ru-RU" sz="2800" dirty="0">
                <a:latin typeface="Georgia" pitchFamily="18" charset="0"/>
              </a:rPr>
              <a:t>периферическую систему</a:t>
            </a:r>
          </a:p>
        </p:txBody>
      </p:sp>
      <p:sp>
        <p:nvSpPr>
          <p:cNvPr id="7" name="Загнутый угол 6"/>
          <p:cNvSpPr/>
          <p:nvPr/>
        </p:nvSpPr>
        <p:spPr>
          <a:xfrm>
            <a:off x="4572000" y="5286375"/>
            <a:ext cx="4143375" cy="1071563"/>
          </a:xfrm>
          <a:prstGeom prst="foldedCorner">
            <a:avLst>
              <a:gd name="adj" fmla="val 44792"/>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sz="2000" dirty="0">
              <a:latin typeface="Georgia" pitchFamily="18" charset="0"/>
            </a:endParaRPr>
          </a:p>
          <a:p>
            <a:pPr algn="ctr" fontAlgn="auto">
              <a:spcBef>
                <a:spcPts val="0"/>
              </a:spcBef>
              <a:spcAft>
                <a:spcPts val="0"/>
              </a:spcAft>
              <a:defRPr/>
            </a:pPr>
            <a:r>
              <a:rPr lang="ru-RU" sz="2800" dirty="0">
                <a:latin typeface="Georgia" pitchFamily="18" charset="0"/>
              </a:rPr>
              <a:t>сердечно – сосудистую систему</a:t>
            </a:r>
          </a:p>
        </p:txBody>
      </p:sp>
      <p:sp>
        <p:nvSpPr>
          <p:cNvPr id="8" name="Загнутый угол 7"/>
          <p:cNvSpPr/>
          <p:nvPr/>
        </p:nvSpPr>
        <p:spPr>
          <a:xfrm>
            <a:off x="1071563" y="3357563"/>
            <a:ext cx="2928937" cy="1143000"/>
          </a:xfrm>
          <a:prstGeom prst="foldedCorner">
            <a:avLst>
              <a:gd name="adj" fmla="val 44792"/>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sz="2800" dirty="0">
              <a:latin typeface="Georgia" pitchFamily="18" charset="0"/>
            </a:endParaRPr>
          </a:p>
          <a:p>
            <a:pPr algn="ctr" fontAlgn="auto">
              <a:spcBef>
                <a:spcPts val="0"/>
              </a:spcBef>
              <a:spcAft>
                <a:spcPts val="0"/>
              </a:spcAft>
              <a:defRPr/>
            </a:pPr>
            <a:r>
              <a:rPr lang="ru-RU" sz="2800" dirty="0">
                <a:latin typeface="Georgia" pitchFamily="18" charset="0"/>
              </a:rPr>
              <a:t>половую систему</a:t>
            </a:r>
          </a:p>
        </p:txBody>
      </p:sp>
      <p:sp>
        <p:nvSpPr>
          <p:cNvPr id="9" name="Загнутый угол 8"/>
          <p:cNvSpPr/>
          <p:nvPr/>
        </p:nvSpPr>
        <p:spPr>
          <a:xfrm>
            <a:off x="5143500" y="3286125"/>
            <a:ext cx="2786063" cy="1143000"/>
          </a:xfrm>
          <a:prstGeom prst="foldedCorner">
            <a:avLst>
              <a:gd name="adj" fmla="val 44792"/>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endParaRPr lang="ru-RU" sz="2800" dirty="0">
              <a:latin typeface="Georgia" pitchFamily="18" charset="0"/>
            </a:endParaRPr>
          </a:p>
          <a:p>
            <a:pPr algn="ctr" fontAlgn="auto">
              <a:spcBef>
                <a:spcPts val="0"/>
              </a:spcBef>
              <a:spcAft>
                <a:spcPts val="0"/>
              </a:spcAft>
              <a:defRPr/>
            </a:pPr>
            <a:r>
              <a:rPr lang="ru-RU" sz="2800" dirty="0">
                <a:latin typeface="Georgia" pitchFamily="18" charset="0"/>
              </a:rPr>
              <a:t>нервную систему</a:t>
            </a:r>
          </a:p>
        </p:txBody>
      </p:sp>
      <p:sp>
        <p:nvSpPr>
          <p:cNvPr id="10" name="Загнутый угол 9"/>
          <p:cNvSpPr/>
          <p:nvPr/>
        </p:nvSpPr>
        <p:spPr>
          <a:xfrm>
            <a:off x="3429000" y="1714500"/>
            <a:ext cx="2071688" cy="914400"/>
          </a:xfrm>
          <a:prstGeom prst="foldedCorner">
            <a:avLst>
              <a:gd name="adj" fmla="val 44792"/>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ru-RU" sz="2400" dirty="0">
                <a:latin typeface="Georgia" pitchFamily="18" charset="0"/>
              </a:rPr>
              <a:t>кожу и зубы</a:t>
            </a:r>
          </a:p>
        </p:txBody>
      </p:sp>
      <p:sp>
        <p:nvSpPr>
          <p:cNvPr id="11" name="Загнутый угол 10"/>
          <p:cNvSpPr/>
          <p:nvPr/>
        </p:nvSpPr>
        <p:spPr>
          <a:xfrm>
            <a:off x="6286500" y="1785938"/>
            <a:ext cx="2071688" cy="914400"/>
          </a:xfrm>
          <a:prstGeom prst="foldedCorner">
            <a:avLst>
              <a:gd name="adj" fmla="val 44792"/>
            </a:avLst>
          </a:prstGeom>
        </p:spPr>
        <p:style>
          <a:lnRef idx="1">
            <a:schemeClr val="accent2"/>
          </a:lnRef>
          <a:fillRef idx="2">
            <a:schemeClr val="accent2"/>
          </a:fillRef>
          <a:effectRef idx="1">
            <a:schemeClr val="accent2"/>
          </a:effectRef>
          <a:fontRef idx="minor">
            <a:schemeClr val="dk1"/>
          </a:fontRef>
        </p:style>
        <p:txBody>
          <a:bodyPr anchor="ctr"/>
          <a:lstStyle/>
          <a:p>
            <a:pPr algn="ctr" fontAlgn="auto">
              <a:spcBef>
                <a:spcPts val="0"/>
              </a:spcBef>
              <a:spcAft>
                <a:spcPts val="0"/>
              </a:spcAft>
              <a:defRPr/>
            </a:pPr>
            <a:r>
              <a:rPr lang="ru-RU" sz="2800" dirty="0">
                <a:latin typeface="Georgia" pitchFamily="18" charset="0"/>
              </a:rPr>
              <a:t>легкие</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Effect transition="in" filter="fade">
                                      <p:cBhvr>
                                        <p:cTn id="15" dur="1000"/>
                                        <p:tgtEl>
                                          <p:spTgt spid="5"/>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Effect transition="in" filter="fade">
                                      <p:cBhvr>
                                        <p:cTn id="27" dur="1000"/>
                                        <p:tgtEl>
                                          <p:spTgt spid="11"/>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fltVal val="0"/>
                                          </p:val>
                                        </p:tav>
                                        <p:tav tm="100000">
                                          <p:val>
                                            <p:strVal val="#ppt_w"/>
                                          </p:val>
                                        </p:tav>
                                      </p:tavLst>
                                    </p:anim>
                                    <p:anim calcmode="lin" valueType="num">
                                      <p:cBhvr>
                                        <p:cTn id="32" dur="1000" fill="hold"/>
                                        <p:tgtEl>
                                          <p:spTgt spid="8"/>
                                        </p:tgtEl>
                                        <p:attrNameLst>
                                          <p:attrName>ppt_h</p:attrName>
                                        </p:attrNameLst>
                                      </p:cBhvr>
                                      <p:tavLst>
                                        <p:tav tm="0">
                                          <p:val>
                                            <p:fltVal val="0"/>
                                          </p:val>
                                        </p:tav>
                                        <p:tav tm="100000">
                                          <p:val>
                                            <p:strVal val="#ppt_h"/>
                                          </p:val>
                                        </p:tav>
                                      </p:tavLst>
                                    </p:anim>
                                    <p:animEffect transition="in" filter="fade">
                                      <p:cBhvr>
                                        <p:cTn id="33" dur="1000"/>
                                        <p:tgtEl>
                                          <p:spTgt spid="8"/>
                                        </p:tgtEl>
                                      </p:cBhvr>
                                    </p:animEffect>
                                  </p:childTnLst>
                                </p:cTn>
                              </p:par>
                            </p:childTnLst>
                          </p:cTn>
                        </p:par>
                        <p:par>
                          <p:cTn id="34" fill="hold">
                            <p:stCondLst>
                              <p:cond delay="5000"/>
                            </p:stCondLst>
                            <p:childTnLst>
                              <p:par>
                                <p:cTn id="35" presetID="53"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Effect transition="in" filter="fade">
                                      <p:cBhvr>
                                        <p:cTn id="39" dur="1000"/>
                                        <p:tgtEl>
                                          <p:spTgt spid="9"/>
                                        </p:tgtEl>
                                      </p:cBhvr>
                                    </p:animEffect>
                                  </p:childTnLst>
                                </p:cTn>
                              </p:par>
                            </p:childTnLst>
                          </p:cTn>
                        </p:par>
                        <p:par>
                          <p:cTn id="40" fill="hold">
                            <p:stCondLst>
                              <p:cond delay="6000"/>
                            </p:stCondLst>
                            <p:childTnLst>
                              <p:par>
                                <p:cTn id="41" presetID="53"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1000" fill="hold"/>
                                        <p:tgtEl>
                                          <p:spTgt spid="6"/>
                                        </p:tgtEl>
                                        <p:attrNameLst>
                                          <p:attrName>ppt_w</p:attrName>
                                        </p:attrNameLst>
                                      </p:cBhvr>
                                      <p:tavLst>
                                        <p:tav tm="0">
                                          <p:val>
                                            <p:fltVal val="0"/>
                                          </p:val>
                                        </p:tav>
                                        <p:tav tm="100000">
                                          <p:val>
                                            <p:strVal val="#ppt_w"/>
                                          </p:val>
                                        </p:tav>
                                      </p:tavLst>
                                    </p:anim>
                                    <p:anim calcmode="lin" valueType="num">
                                      <p:cBhvr>
                                        <p:cTn id="44" dur="1000" fill="hold"/>
                                        <p:tgtEl>
                                          <p:spTgt spid="6"/>
                                        </p:tgtEl>
                                        <p:attrNameLst>
                                          <p:attrName>ppt_h</p:attrName>
                                        </p:attrNameLst>
                                      </p:cBhvr>
                                      <p:tavLst>
                                        <p:tav tm="0">
                                          <p:val>
                                            <p:fltVal val="0"/>
                                          </p:val>
                                        </p:tav>
                                        <p:tav tm="100000">
                                          <p:val>
                                            <p:strVal val="#ppt_h"/>
                                          </p:val>
                                        </p:tav>
                                      </p:tavLst>
                                    </p:anim>
                                    <p:animEffect transition="in" filter="fade">
                                      <p:cBhvr>
                                        <p:cTn id="45" dur="1000"/>
                                        <p:tgtEl>
                                          <p:spTgt spid="6"/>
                                        </p:tgtEl>
                                      </p:cBhvr>
                                    </p:animEffect>
                                  </p:childTnLst>
                                </p:cTn>
                              </p:par>
                            </p:childTnLst>
                          </p:cTn>
                        </p:par>
                        <p:par>
                          <p:cTn id="46" fill="hold">
                            <p:stCondLst>
                              <p:cond delay="7000"/>
                            </p:stCondLst>
                            <p:childTnLst>
                              <p:par>
                                <p:cTn id="47" presetID="53" presetClass="entr" presetSubtype="0"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p:cTn id="49" dur="1000" fill="hold"/>
                                        <p:tgtEl>
                                          <p:spTgt spid="7"/>
                                        </p:tgtEl>
                                        <p:attrNameLst>
                                          <p:attrName>ppt_w</p:attrName>
                                        </p:attrNameLst>
                                      </p:cBhvr>
                                      <p:tavLst>
                                        <p:tav tm="0">
                                          <p:val>
                                            <p:fltVal val="0"/>
                                          </p:val>
                                        </p:tav>
                                        <p:tav tm="100000">
                                          <p:val>
                                            <p:strVal val="#ppt_w"/>
                                          </p:val>
                                        </p:tav>
                                      </p:tavLst>
                                    </p:anim>
                                    <p:anim calcmode="lin" valueType="num">
                                      <p:cBhvr>
                                        <p:cTn id="50" dur="1000" fill="hold"/>
                                        <p:tgtEl>
                                          <p:spTgt spid="7"/>
                                        </p:tgtEl>
                                        <p:attrNameLst>
                                          <p:attrName>ppt_h</p:attrName>
                                        </p:attrNameLst>
                                      </p:cBhvr>
                                      <p:tavLst>
                                        <p:tav tm="0">
                                          <p:val>
                                            <p:fltVal val="0"/>
                                          </p:val>
                                        </p:tav>
                                        <p:tav tm="100000">
                                          <p:val>
                                            <p:strVal val="#ppt_h"/>
                                          </p:val>
                                        </p:tav>
                                      </p:tavLst>
                                    </p:anim>
                                    <p:animEffect transition="in" filter="fade">
                                      <p:cBhvr>
                                        <p:cTn id="5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Содержимое 3"/>
          <p:cNvSpPr>
            <a:spLocks noGrp="1"/>
          </p:cNvSpPr>
          <p:nvPr>
            <p:ph idx="1"/>
          </p:nvPr>
        </p:nvSpPr>
        <p:spPr>
          <a:xfrm>
            <a:off x="457200" y="285750"/>
            <a:ext cx="5757863" cy="2857500"/>
          </a:xfrm>
        </p:spPr>
        <p:txBody>
          <a:bodyPr/>
          <a:lstStyle/>
          <a:p>
            <a:pPr marL="0" indent="0" algn="just" eaLnBrk="1" hangingPunct="1">
              <a:buFont typeface="Arial" charset="0"/>
              <a:buNone/>
            </a:pPr>
            <a:r>
              <a:rPr lang="ru-RU" sz="2400" smtClean="0">
                <a:latin typeface="Georgia" pitchFamily="18" charset="0"/>
                <a:cs typeface="Times New Roman" pitchFamily="18" charset="0"/>
              </a:rPr>
              <a:t>Самые страшные спутники наркомании – </a:t>
            </a:r>
            <a:r>
              <a:rPr lang="ru-RU" sz="2400" b="1" u="sng" smtClean="0">
                <a:solidFill>
                  <a:srgbClr val="C00000"/>
                </a:solidFill>
                <a:latin typeface="Georgia" pitchFamily="18" charset="0"/>
                <a:cs typeface="Times New Roman" pitchFamily="18" charset="0"/>
              </a:rPr>
              <a:t>ВИЧ – инфекция</a:t>
            </a:r>
            <a:r>
              <a:rPr lang="ru-RU" sz="2400" b="1" smtClean="0">
                <a:solidFill>
                  <a:srgbClr val="C00000"/>
                </a:solidFill>
                <a:latin typeface="Georgia" pitchFamily="18" charset="0"/>
                <a:cs typeface="Times New Roman" pitchFamily="18" charset="0"/>
              </a:rPr>
              <a:t> </a:t>
            </a:r>
            <a:r>
              <a:rPr lang="ru-RU" sz="2400" smtClean="0">
                <a:latin typeface="Georgia" pitchFamily="18" charset="0"/>
                <a:cs typeface="Times New Roman" pitchFamily="18" charset="0"/>
              </a:rPr>
              <a:t>и </a:t>
            </a:r>
            <a:r>
              <a:rPr lang="ru-RU" sz="2400" b="1" u="sng" smtClean="0">
                <a:solidFill>
                  <a:srgbClr val="C00000"/>
                </a:solidFill>
                <a:latin typeface="Georgia" pitchFamily="18" charset="0"/>
                <a:cs typeface="Times New Roman" pitchFamily="18" charset="0"/>
              </a:rPr>
              <a:t>гепатит</a:t>
            </a:r>
            <a:r>
              <a:rPr lang="ru-RU" sz="2400" smtClean="0">
                <a:latin typeface="Georgia" pitchFamily="18" charset="0"/>
                <a:cs typeface="Times New Roman" pitchFamily="18" charset="0"/>
              </a:rPr>
              <a:t>, заразиться которыми можно при первой инъекции наркотика через шприц и иглу. Все наркоманы страдают нервными и психическими расстройствами, а также бесплодием.</a:t>
            </a:r>
          </a:p>
        </p:txBody>
      </p:sp>
      <p:pic>
        <p:nvPicPr>
          <p:cNvPr id="11266" name="Picture 2" descr="D:\школьные работы\классный час\наркомания\картинки\WEB101.jpg"/>
          <p:cNvPicPr>
            <a:picLocks noChangeAspect="1" noChangeArrowheads="1"/>
          </p:cNvPicPr>
          <p:nvPr/>
        </p:nvPicPr>
        <p:blipFill>
          <a:blip r:embed="rId2"/>
          <a:srcRect/>
          <a:stretch>
            <a:fillRect/>
          </a:stretch>
        </p:blipFill>
        <p:spPr bwMode="auto">
          <a:xfrm>
            <a:off x="5348288" y="3357563"/>
            <a:ext cx="3581400" cy="3343275"/>
          </a:xfrm>
          <a:prstGeom prst="rect">
            <a:avLst/>
          </a:prstGeom>
          <a:noFill/>
          <a:ln w="9525">
            <a:noFill/>
            <a:miter lim="800000"/>
            <a:headEnd/>
            <a:tailEnd/>
          </a:ln>
        </p:spPr>
      </p:pic>
      <p:pic>
        <p:nvPicPr>
          <p:cNvPr id="11267" name="Picture 3" descr="D:\школьные работы\классный час\для презентаций\1196534160_d2d78305388a02f9d32f4a77da44d975_full.jpg"/>
          <p:cNvPicPr>
            <a:picLocks noChangeAspect="1" noChangeArrowheads="1"/>
          </p:cNvPicPr>
          <p:nvPr/>
        </p:nvPicPr>
        <p:blipFill>
          <a:blip r:embed="rId3"/>
          <a:srcRect/>
          <a:stretch>
            <a:fillRect/>
          </a:stretch>
        </p:blipFill>
        <p:spPr bwMode="auto">
          <a:xfrm>
            <a:off x="285750" y="3375025"/>
            <a:ext cx="4857750" cy="3230563"/>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
                                            <p:txEl>
                                              <p:pRg st="0" end="0"/>
                                            </p:txEl>
                                          </p:spTgt>
                                        </p:tgtEl>
                                      </p:cBhvr>
                                    </p:animEffect>
                                  </p:childTnLst>
                                </p:cTn>
                              </p:par>
                            </p:childTnLst>
                          </p:cTn>
                        </p:par>
                        <p:par>
                          <p:cTn id="10" fill="hold">
                            <p:stCondLst>
                              <p:cond delay="1000"/>
                            </p:stCondLst>
                            <p:childTnLst>
                              <p:par>
                                <p:cTn id="11" presetID="8" presetClass="entr" presetSubtype="32" fill="hold" nodeType="afterEffect">
                                  <p:stCondLst>
                                    <p:cond delay="0"/>
                                  </p:stCondLst>
                                  <p:childTnLst>
                                    <p:set>
                                      <p:cBhvr>
                                        <p:cTn id="12" dur="1" fill="hold">
                                          <p:stCondLst>
                                            <p:cond delay="0"/>
                                          </p:stCondLst>
                                        </p:cTn>
                                        <p:tgtEl>
                                          <p:spTgt spid="11266"/>
                                        </p:tgtEl>
                                        <p:attrNameLst>
                                          <p:attrName>style.visibility</p:attrName>
                                        </p:attrNameLst>
                                      </p:cBhvr>
                                      <p:to>
                                        <p:strVal val="visible"/>
                                      </p:to>
                                    </p:set>
                                    <p:animEffect transition="in" filter="diamond(out)">
                                      <p:cBhvr>
                                        <p:cTn id="13" dur="2000"/>
                                        <p:tgtEl>
                                          <p:spTgt spid="11266"/>
                                        </p:tgtEl>
                                      </p:cBhvr>
                                    </p:animEffect>
                                  </p:childTnLst>
                                </p:cTn>
                              </p:par>
                            </p:childTnLst>
                          </p:cTn>
                        </p:par>
                        <p:par>
                          <p:cTn id="14" fill="hold">
                            <p:stCondLst>
                              <p:cond delay="3000"/>
                            </p:stCondLst>
                            <p:childTnLst>
                              <p:par>
                                <p:cTn id="15" presetID="8" presetClass="entr" presetSubtype="32" fill="hold" nodeType="afterEffect">
                                  <p:stCondLst>
                                    <p:cond delay="0"/>
                                  </p:stCondLst>
                                  <p:childTnLst>
                                    <p:set>
                                      <p:cBhvr>
                                        <p:cTn id="16" dur="1" fill="hold">
                                          <p:stCondLst>
                                            <p:cond delay="0"/>
                                          </p:stCondLst>
                                        </p:cTn>
                                        <p:tgtEl>
                                          <p:spTgt spid="11267"/>
                                        </p:tgtEl>
                                        <p:attrNameLst>
                                          <p:attrName>style.visibility</p:attrName>
                                        </p:attrNameLst>
                                      </p:cBhvr>
                                      <p:to>
                                        <p:strVal val="visible"/>
                                      </p:to>
                                    </p:set>
                                    <p:animEffect transition="in" filter="diamond(out)">
                                      <p:cBhvr>
                                        <p:cTn id="17" dur="2000"/>
                                        <p:tgtEl>
                                          <p:spTgt spid="11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0"/>
            <a:ext cx="3923928" cy="1340768"/>
          </a:xfrm>
        </p:spPr>
        <p:txBody>
          <a:bodyPr>
            <a:noAutofit/>
          </a:bodyPr>
          <a:lstStyle/>
          <a:p>
            <a:pPr algn="ctr"/>
            <a:r>
              <a:rPr lang="ru-RU" sz="3200" dirty="0" smtClean="0">
                <a:solidFill>
                  <a:srgbClr val="FF0000"/>
                </a:solidFill>
              </a:rPr>
              <a:t>Они ждут нашей помощи</a:t>
            </a:r>
            <a:endParaRPr lang="ru-RU" sz="3200" dirty="0">
              <a:solidFill>
                <a:srgbClr val="FF0000"/>
              </a:solidFill>
            </a:endParaRPr>
          </a:p>
        </p:txBody>
      </p:sp>
      <p:sp>
        <p:nvSpPr>
          <p:cNvPr id="4" name="Текст 3"/>
          <p:cNvSpPr>
            <a:spLocks noGrp="1"/>
          </p:cNvSpPr>
          <p:nvPr>
            <p:ph type="body" sz="half" idx="2"/>
          </p:nvPr>
        </p:nvSpPr>
        <p:spPr/>
        <p:txBody>
          <a:bodyPr/>
          <a:lstStyle/>
          <a:p>
            <a:r>
              <a:rPr lang="ru-RU" sz="2800" dirty="0"/>
              <a:t>Не будьте равнодушием томимы,</a:t>
            </a:r>
          </a:p>
          <a:p>
            <a:r>
              <a:rPr lang="ru-RU" sz="2800" dirty="0"/>
              <a:t>Заблудшему дорогу покажите!</a:t>
            </a:r>
          </a:p>
          <a:p>
            <a:r>
              <a:rPr lang="ru-RU" sz="2800" dirty="0"/>
              <a:t>О люди, не пройдите мимо!</a:t>
            </a:r>
          </a:p>
          <a:p>
            <a:r>
              <a:rPr lang="ru-RU" sz="2800" dirty="0"/>
              <a:t>Вы руку помощи друг другу протяните!</a:t>
            </a:r>
          </a:p>
          <a:p>
            <a:endParaRPr lang="ru-RU" sz="3200" dirty="0"/>
          </a:p>
        </p:txBody>
      </p:sp>
      <p:pic>
        <p:nvPicPr>
          <p:cNvPr id="26626" name="Picture 2" descr="C:\Documents and Settings\User\Мои документы\Мои рисунки\ngyf.jpeg"/>
          <p:cNvPicPr>
            <a:picLocks noGrp="1" noChangeAspect="1" noChangeArrowheads="1"/>
          </p:cNvPicPr>
          <p:nvPr>
            <p:ph idx="1"/>
          </p:nvPr>
        </p:nvPicPr>
        <p:blipFill>
          <a:blip r:embed="rId2" cstate="print"/>
          <a:srcRect/>
          <a:stretch>
            <a:fillRect/>
          </a:stretch>
        </p:blipFill>
        <p:spPr bwMode="auto">
          <a:xfrm>
            <a:off x="3851920" y="332656"/>
            <a:ext cx="5292079" cy="6120680"/>
          </a:xfrm>
          <a:prstGeom prst="rect">
            <a:avLst/>
          </a:prstGeom>
          <a:noFill/>
        </p:spPr>
      </p:pic>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8" presetClass="entr" presetSubtype="16" fill="hold" nodeType="clickEffect">
                                  <p:stCondLst>
                                    <p:cond delay="0"/>
                                  </p:stCondLst>
                                  <p:childTnLst>
                                    <p:set>
                                      <p:cBhvr>
                                        <p:cTn id="13" dur="1" fill="hold">
                                          <p:stCondLst>
                                            <p:cond delay="0"/>
                                          </p:stCondLst>
                                        </p:cTn>
                                        <p:tgtEl>
                                          <p:spTgt spid="26626"/>
                                        </p:tgtEl>
                                        <p:attrNameLst>
                                          <p:attrName>style.visibility</p:attrName>
                                        </p:attrNameLst>
                                      </p:cBhvr>
                                      <p:to>
                                        <p:strVal val="visible"/>
                                      </p:to>
                                    </p:set>
                                    <p:animEffect transition="in" filter="diamond(in)">
                                      <p:cBhvr>
                                        <p:cTn id="14" dur="2000"/>
                                        <p:tgtEl>
                                          <p:spTgt spid="26626"/>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9" dur="8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4">
                                            <p:txEl>
                                              <p:pRg st="0" end="0"/>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26"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28" dur="80"/>
                                        <p:tgtEl>
                                          <p:spTgt spid="4">
                                            <p:txEl>
                                              <p:pRg st="1" end="1"/>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33" dur="8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35" dur="80"/>
                                        <p:tgtEl>
                                          <p:spTgt spid="4">
                                            <p:txEl>
                                              <p:pRg st="2" end="2"/>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40" dur="8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8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42" dur="80"/>
                                        <p:tgtEl>
                                          <p:spTgt spid="4">
                                            <p:txEl>
                                              <p:pRg st="3" end="3"/>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1" name="Rectangle 5"/>
          <p:cNvSpPr>
            <a:spLocks noGrp="1" noChangeArrowheads="1"/>
          </p:cNvSpPr>
          <p:nvPr>
            <p:ph type="body" sz="half" idx="1"/>
          </p:nvPr>
        </p:nvSpPr>
        <p:spPr>
          <a:xfrm>
            <a:off x="285750" y="2928938"/>
            <a:ext cx="4392613" cy="1079500"/>
          </a:xfrm>
        </p:spPr>
        <p:txBody>
          <a:bodyPr/>
          <a:lstStyle/>
          <a:p>
            <a:pPr eaLnBrk="1" hangingPunct="1">
              <a:buFont typeface="Wingdings" pitchFamily="2" charset="2"/>
              <a:buNone/>
            </a:pPr>
            <a:r>
              <a:rPr lang="ru-RU" smtClean="0">
                <a:latin typeface="Georgia" pitchFamily="18" charset="0"/>
              </a:rPr>
              <a:t>Наркотики и закон несовместимы</a:t>
            </a:r>
          </a:p>
        </p:txBody>
      </p:sp>
      <p:pic>
        <p:nvPicPr>
          <p:cNvPr id="80903" name="Picture 7" descr="SWScan00283"/>
          <p:cNvPicPr>
            <a:picLocks noGrp="1" noChangeAspect="1" noChangeArrowheads="1"/>
          </p:cNvPicPr>
          <p:nvPr>
            <p:ph sz="half" idx="2"/>
          </p:nvPr>
        </p:nvPicPr>
        <p:blipFill>
          <a:blip r:embed="rId2"/>
          <a:srcRect/>
          <a:stretch>
            <a:fillRect/>
          </a:stretch>
        </p:blipFill>
        <p:spPr>
          <a:xfrm>
            <a:off x="4572000" y="2357438"/>
            <a:ext cx="4025900" cy="3565525"/>
          </a:xfrm>
          <a:ln>
            <a:solidFill>
              <a:schemeClr val="bg2"/>
            </a:solidFill>
          </a:ln>
        </p:spPr>
      </p:pic>
      <p:sp>
        <p:nvSpPr>
          <p:cNvPr id="80904" name="WordArt 8"/>
          <p:cNvSpPr>
            <a:spLocks noChangeArrowheads="1" noChangeShapeType="1" noTextEdit="1"/>
          </p:cNvSpPr>
          <p:nvPr/>
        </p:nvSpPr>
        <p:spPr bwMode="auto">
          <a:xfrm>
            <a:off x="1116013" y="260350"/>
            <a:ext cx="6696075" cy="1152525"/>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Georgia"/>
              </a:rPr>
              <a:t>Уголовная ответственность</a:t>
            </a:r>
          </a:p>
        </p:txBody>
      </p:sp>
    </p:spTree>
  </p:cSld>
  <p:clrMapOvr>
    <a:masterClrMapping/>
  </p:clrMapOvr>
  <p:transition spd="med">
    <p:cover dir="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80904"/>
                                        </p:tgtEl>
                                        <p:attrNameLst>
                                          <p:attrName>style.visibility</p:attrName>
                                        </p:attrNameLst>
                                      </p:cBhvr>
                                      <p:to>
                                        <p:strVal val="visible"/>
                                      </p:to>
                                    </p:set>
                                    <p:animScale>
                                      <p:cBhvr>
                                        <p:cTn id="7" dur="1000" decel="50000" fill="hold">
                                          <p:stCondLst>
                                            <p:cond delay="0"/>
                                          </p:stCondLst>
                                        </p:cTn>
                                        <p:tgtEl>
                                          <p:spTgt spid="809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80904"/>
                                        </p:tgtEl>
                                        <p:attrNameLst>
                                          <p:attrName>ppt_x</p:attrName>
                                          <p:attrName>ppt_y</p:attrName>
                                        </p:attrNameLst>
                                      </p:cBhvr>
                                    </p:animMotion>
                                    <p:animEffect transition="in" filter="fade">
                                      <p:cBhvr>
                                        <p:cTn id="9" dur="1000"/>
                                        <p:tgtEl>
                                          <p:spTgt spid="80904"/>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80901">
                                            <p:txEl>
                                              <p:pRg st="0" end="0"/>
                                            </p:txEl>
                                          </p:spTgt>
                                        </p:tgtEl>
                                        <p:attrNameLst>
                                          <p:attrName>style.visibility</p:attrName>
                                        </p:attrNameLst>
                                      </p:cBhvr>
                                      <p:to>
                                        <p:strVal val="visible"/>
                                      </p:to>
                                    </p:set>
                                    <p:anim calcmode="lin" valueType="num">
                                      <p:cBhvr>
                                        <p:cTn id="13" dur="1000" fill="hold"/>
                                        <p:tgtEl>
                                          <p:spTgt spid="80901">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80901">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80901">
                                            <p:txEl>
                                              <p:pRg st="0" end="0"/>
                                            </p:txEl>
                                          </p:spTgt>
                                        </p:tgtEl>
                                      </p:cBhvr>
                                    </p:animEffect>
                                  </p:childTnLst>
                                </p:cTn>
                              </p:par>
                            </p:childTnLst>
                          </p:cTn>
                        </p:par>
                        <p:par>
                          <p:cTn id="16" fill="hold">
                            <p:stCondLst>
                              <p:cond delay="2000"/>
                            </p:stCondLst>
                            <p:childTnLst>
                              <p:par>
                                <p:cTn id="17" presetID="8" presetClass="entr" presetSubtype="32" fill="hold" nodeType="afterEffect">
                                  <p:stCondLst>
                                    <p:cond delay="0"/>
                                  </p:stCondLst>
                                  <p:childTnLst>
                                    <p:set>
                                      <p:cBhvr>
                                        <p:cTn id="18" dur="1" fill="hold">
                                          <p:stCondLst>
                                            <p:cond delay="0"/>
                                          </p:stCondLst>
                                        </p:cTn>
                                        <p:tgtEl>
                                          <p:spTgt spid="80903"/>
                                        </p:tgtEl>
                                        <p:attrNameLst>
                                          <p:attrName>style.visibility</p:attrName>
                                        </p:attrNameLst>
                                      </p:cBhvr>
                                      <p:to>
                                        <p:strVal val="visible"/>
                                      </p:to>
                                    </p:set>
                                    <p:animEffect transition="in" filter="diamond(out)">
                                      <p:cBhvr>
                                        <p:cTn id="19" dur="2000"/>
                                        <p:tgtEl>
                                          <p:spTgt spid="809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01" grpId="0" build="p"/>
      <p:bldP spid="8090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Содержимое 6"/>
          <p:cNvSpPr>
            <a:spLocks noGrp="1"/>
          </p:cNvSpPr>
          <p:nvPr>
            <p:ph idx="1"/>
          </p:nvPr>
        </p:nvSpPr>
        <p:spPr>
          <a:xfrm>
            <a:off x="457200" y="1071563"/>
            <a:ext cx="8229600" cy="5054600"/>
          </a:xfrm>
        </p:spPr>
        <p:txBody>
          <a:bodyPr/>
          <a:lstStyle/>
          <a:p>
            <a:pPr marL="0" indent="0" algn="just" eaLnBrk="1" hangingPunct="1">
              <a:buFont typeface="Arial" charset="0"/>
              <a:buNone/>
            </a:pPr>
            <a:r>
              <a:rPr lang="ru-RU" sz="2400" b="1" smtClean="0">
                <a:latin typeface="Times New Roman" pitchFamily="18" charset="0"/>
                <a:cs typeface="Times New Roman" pitchFamily="18" charset="0"/>
              </a:rPr>
              <a:t>Статья 228. </a:t>
            </a:r>
            <a:r>
              <a:rPr lang="ru-RU" sz="2400" smtClean="0">
                <a:latin typeface="Times New Roman" pitchFamily="18" charset="0"/>
                <a:cs typeface="Times New Roman" pitchFamily="18" charset="0"/>
              </a:rPr>
              <a:t>Незаконное приобретение, хранение, перевозка, изготовление, переработка наркотических средств, психотропных веществ или их аналогов.</a:t>
            </a:r>
          </a:p>
          <a:p>
            <a:pPr marL="0" indent="0" algn="just" eaLnBrk="1" hangingPunct="1">
              <a:buFont typeface="Arial" charset="0"/>
              <a:buNone/>
            </a:pPr>
            <a:r>
              <a:rPr lang="ru-RU" sz="2400" smtClean="0">
                <a:latin typeface="Times New Roman" pitchFamily="18" charset="0"/>
                <a:cs typeface="Times New Roman" pitchFamily="18" charset="0"/>
              </a:rPr>
              <a:t>1. Незаконное приобретение, хранение, перевозка, изготовление, переработка без цели сбыта  наркотических средств, психотропных веществ или их аналогов в крупных размеров – наказываются штрафом в размере до сорока тысяч рублей или в размере заработной платы или иного дохода осужденного за период до трех месяцев, либо исправительными работами на срок до двух лет, либо лишением свободы на срок до трех лет. </a:t>
            </a:r>
          </a:p>
        </p:txBody>
      </p:sp>
      <p:pic>
        <p:nvPicPr>
          <p:cNvPr id="5" name="Прямоугольник 4"/>
          <p:cNvPicPr>
            <a:picLocks noChangeArrowheads="1"/>
          </p:cNvPicPr>
          <p:nvPr/>
        </p:nvPicPr>
        <p:blipFill>
          <a:blip r:embed="rId2"/>
          <a:srcRect/>
          <a:stretch>
            <a:fillRect/>
          </a:stretch>
        </p:blipFill>
        <p:spPr bwMode="auto">
          <a:xfrm>
            <a:off x="938213" y="158750"/>
            <a:ext cx="7540625" cy="811213"/>
          </a:xfrm>
          <a:prstGeom prst="rect">
            <a:avLst/>
          </a:prstGeom>
          <a:noFill/>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7">
                                            <p:txEl>
                                              <p:pRg st="0" end="0"/>
                                            </p:txEl>
                                          </p:spTgt>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p:cTn id="19" dur="1000" fill="hold"/>
                                        <p:tgtEl>
                                          <p:spTgt spid="7">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7">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25"/>
            <a:ext cx="8229600" cy="5697538"/>
          </a:xfrm>
        </p:spPr>
        <p:txBody>
          <a:bodyPr/>
          <a:lstStyle/>
          <a:p>
            <a:pPr marL="0" indent="0" algn="just" eaLnBrk="1" hangingPunct="1">
              <a:buFont typeface="Arial" charset="0"/>
              <a:buNone/>
            </a:pPr>
            <a:r>
              <a:rPr lang="ru-RU" sz="2400" b="1" smtClean="0">
                <a:latin typeface="Times New Roman" pitchFamily="18" charset="0"/>
                <a:cs typeface="Times New Roman" pitchFamily="18" charset="0"/>
              </a:rPr>
              <a:t>Примечания. 1.</a:t>
            </a:r>
            <a:r>
              <a:rPr lang="ru-RU" sz="2400" smtClean="0">
                <a:latin typeface="Times New Roman" pitchFamily="18" charset="0"/>
                <a:cs typeface="Times New Roman" pitchFamily="18" charset="0"/>
              </a:rPr>
              <a:t> Лицо, совершившее преступление, предусмотренное настоящей статьей, добровольно сдавшее наркотические средства, психотропные вещества или их аналоги и активно способствовавшее раскрытию или пресечению преступлений, связанных с незаконным оборотом наркотических средств, психотропных веществ или их аналогов, изобличению лиц, их совершивших, обнаружению имущества, добытого преступным путем, освобождается от уголовной ответственности за данное преступление. Не может признаваться добровольной сдачей наркотических средств, психотропных веществ или их аналогов изъятие указанных средств, веществ или их аналогов при задержании лица, а также при производстве следственных действий по их обнаружению и изъятию.</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25"/>
            <a:ext cx="8229600" cy="2714625"/>
          </a:xfrm>
        </p:spPr>
        <p:txBody>
          <a:bodyPr/>
          <a:lstStyle/>
          <a:p>
            <a:pPr marL="0" indent="0" algn="just" eaLnBrk="1" hangingPunct="1">
              <a:buFont typeface="Arial" charset="0"/>
              <a:buNone/>
            </a:pPr>
            <a:r>
              <a:rPr lang="ru-RU" sz="2400" b="1" smtClean="0">
                <a:latin typeface="Times New Roman" pitchFamily="18" charset="0"/>
                <a:cs typeface="Times New Roman" pitchFamily="18" charset="0"/>
              </a:rPr>
              <a:t>Статья 230. </a:t>
            </a:r>
            <a:r>
              <a:rPr lang="ru-RU" sz="2400" smtClean="0">
                <a:latin typeface="Times New Roman" pitchFamily="18" charset="0"/>
                <a:cs typeface="Times New Roman" pitchFamily="18" charset="0"/>
              </a:rPr>
              <a:t>Склонение к потреблению наркотических средств или психотропных веществ.</a:t>
            </a:r>
          </a:p>
          <a:p>
            <a:pPr marL="0" indent="0" algn="just" eaLnBrk="1" hangingPunct="1">
              <a:buFont typeface="Arial" charset="0"/>
              <a:buNone/>
            </a:pPr>
            <a:r>
              <a:rPr lang="ru-RU" sz="2400" smtClean="0">
                <a:latin typeface="Times New Roman" pitchFamily="18" charset="0"/>
                <a:cs typeface="Times New Roman" pitchFamily="18" charset="0"/>
              </a:rPr>
              <a:t>1. Склонение к потреблению наркотических средств или психотропных веществ – наказывается ограничением свободы на срок до трех лет, либо арестом на срок до шести месяцев, либо лишением свободы на срок до пяти лет.</a:t>
            </a:r>
          </a:p>
        </p:txBody>
      </p:sp>
      <p:pic>
        <p:nvPicPr>
          <p:cNvPr id="8194" name="Picture 2" descr="D:\школьные работы\классный час\для презентаций\WEB404.jpg"/>
          <p:cNvPicPr>
            <a:picLocks noChangeAspect="1" noChangeArrowheads="1"/>
          </p:cNvPicPr>
          <p:nvPr/>
        </p:nvPicPr>
        <p:blipFill>
          <a:blip r:embed="rId2"/>
          <a:srcRect/>
          <a:stretch>
            <a:fillRect/>
          </a:stretch>
        </p:blipFill>
        <p:spPr bwMode="auto">
          <a:xfrm>
            <a:off x="5143500" y="3295650"/>
            <a:ext cx="3571875" cy="3333750"/>
          </a:xfrm>
          <a:prstGeom prst="rect">
            <a:avLst/>
          </a:prstGeom>
          <a:noFill/>
          <a:ln w="9525">
            <a:noFill/>
            <a:miter lim="800000"/>
            <a:headEnd/>
            <a:tailEnd/>
          </a:ln>
        </p:spPr>
      </p:pic>
      <p:pic>
        <p:nvPicPr>
          <p:cNvPr id="8195" name="Picture 3" descr="D:\школьные работы\классный час\для презентаций\picture.jpg"/>
          <p:cNvPicPr>
            <a:picLocks noChangeAspect="1" noChangeArrowheads="1"/>
          </p:cNvPicPr>
          <p:nvPr/>
        </p:nvPicPr>
        <p:blipFill>
          <a:blip r:embed="rId3"/>
          <a:srcRect/>
          <a:stretch>
            <a:fillRect/>
          </a:stretch>
        </p:blipFill>
        <p:spPr bwMode="auto">
          <a:xfrm>
            <a:off x="214313" y="3286125"/>
            <a:ext cx="4056062" cy="3262313"/>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3">
                                            <p:txEl>
                                              <p:pRg st="0" end="0"/>
                                            </p:txEl>
                                          </p:spTgt>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1000"/>
                                        <p:tgtEl>
                                          <p:spTgt spid="3">
                                            <p:txEl>
                                              <p:pRg st="1" end="1"/>
                                            </p:txEl>
                                          </p:spTgt>
                                        </p:tgtEl>
                                      </p:cBhvr>
                                    </p:animEffect>
                                  </p:childTnLst>
                                </p:cTn>
                              </p:par>
                            </p:childTnLst>
                          </p:cTn>
                        </p:par>
                        <p:par>
                          <p:cTn id="16" fill="hold">
                            <p:stCondLst>
                              <p:cond delay="2000"/>
                            </p:stCondLst>
                            <p:childTnLst>
                              <p:par>
                                <p:cTn id="17" presetID="8" presetClass="entr" presetSubtype="32" fill="hold" nodeType="afterEffect">
                                  <p:stCondLst>
                                    <p:cond delay="0"/>
                                  </p:stCondLst>
                                  <p:childTnLst>
                                    <p:set>
                                      <p:cBhvr>
                                        <p:cTn id="18" dur="1" fill="hold">
                                          <p:stCondLst>
                                            <p:cond delay="0"/>
                                          </p:stCondLst>
                                        </p:cTn>
                                        <p:tgtEl>
                                          <p:spTgt spid="8195"/>
                                        </p:tgtEl>
                                        <p:attrNameLst>
                                          <p:attrName>style.visibility</p:attrName>
                                        </p:attrNameLst>
                                      </p:cBhvr>
                                      <p:to>
                                        <p:strVal val="visible"/>
                                      </p:to>
                                    </p:set>
                                    <p:animEffect transition="in" filter="diamond(out)">
                                      <p:cBhvr>
                                        <p:cTn id="19" dur="2000"/>
                                        <p:tgtEl>
                                          <p:spTgt spid="8195"/>
                                        </p:tgtEl>
                                      </p:cBhvr>
                                    </p:animEffect>
                                  </p:childTnLst>
                                </p:cTn>
                              </p:par>
                            </p:childTnLst>
                          </p:cTn>
                        </p:par>
                        <p:par>
                          <p:cTn id="20" fill="hold">
                            <p:stCondLst>
                              <p:cond delay="4000"/>
                            </p:stCondLst>
                            <p:childTnLst>
                              <p:par>
                                <p:cTn id="21" presetID="8" presetClass="entr" presetSubtype="32" fill="hold" nodeType="afterEffect">
                                  <p:stCondLst>
                                    <p:cond delay="0"/>
                                  </p:stCondLst>
                                  <p:childTnLst>
                                    <p:set>
                                      <p:cBhvr>
                                        <p:cTn id="22" dur="1" fill="hold">
                                          <p:stCondLst>
                                            <p:cond delay="0"/>
                                          </p:stCondLst>
                                        </p:cTn>
                                        <p:tgtEl>
                                          <p:spTgt spid="8194"/>
                                        </p:tgtEl>
                                        <p:attrNameLst>
                                          <p:attrName>style.visibility</p:attrName>
                                        </p:attrNameLst>
                                      </p:cBhvr>
                                      <p:to>
                                        <p:strVal val="visible"/>
                                      </p:to>
                                    </p:set>
                                    <p:animEffect transition="in" filter="diamond(out)">
                                      <p:cBhvr>
                                        <p:cTn id="23" dur="20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50"/>
            <a:ext cx="7258050" cy="3857625"/>
          </a:xfrm>
        </p:spPr>
        <p:txBody>
          <a:bodyPr rtlCol="0">
            <a:normAutofit fontScale="92500" lnSpcReduction="20000"/>
          </a:bodyPr>
          <a:lstStyle/>
          <a:p>
            <a:pPr marL="0" indent="0" algn="just" eaLnBrk="1" fontAlgn="auto" hangingPunct="1">
              <a:spcAft>
                <a:spcPts val="0"/>
              </a:spcAft>
              <a:buFont typeface="Arial" pitchFamily="34" charset="0"/>
              <a:buNone/>
              <a:defRPr/>
            </a:pPr>
            <a:r>
              <a:rPr lang="ru-RU" sz="2800" dirty="0" smtClean="0">
                <a:latin typeface="Georgia" pitchFamily="18" charset="0"/>
              </a:rPr>
              <a:t>Цели:</a:t>
            </a:r>
          </a:p>
          <a:p>
            <a:pPr marL="457200" indent="-457200" algn="just" eaLnBrk="1" fontAlgn="auto" hangingPunct="1">
              <a:spcAft>
                <a:spcPts val="0"/>
              </a:spcAft>
              <a:buFont typeface="Arial" pitchFamily="34" charset="0"/>
              <a:buAutoNum type="arabicPeriod"/>
              <a:defRPr/>
            </a:pPr>
            <a:r>
              <a:rPr lang="ru-RU" sz="2800" dirty="0" smtClean="0">
                <a:latin typeface="Georgia" pitchFamily="18" charset="0"/>
              </a:rPr>
              <a:t>сформировать ценное отношение к своему здоровью;</a:t>
            </a:r>
          </a:p>
          <a:p>
            <a:pPr marL="457200" indent="-457200" algn="just" eaLnBrk="1" fontAlgn="auto" hangingPunct="1">
              <a:spcAft>
                <a:spcPts val="0"/>
              </a:spcAft>
              <a:buFont typeface="Arial" pitchFamily="34" charset="0"/>
              <a:buAutoNum type="arabicPeriod"/>
              <a:defRPr/>
            </a:pPr>
            <a:r>
              <a:rPr lang="ru-RU" sz="2800" dirty="0" smtClean="0">
                <a:latin typeface="Georgia" pitchFamily="18" charset="0"/>
              </a:rPr>
              <a:t>сформировать представление о влиянии наркотиков на здоровье;</a:t>
            </a:r>
          </a:p>
          <a:p>
            <a:pPr marL="457200" indent="-457200" algn="just" eaLnBrk="1" fontAlgn="auto" hangingPunct="1">
              <a:spcAft>
                <a:spcPts val="0"/>
              </a:spcAft>
              <a:buFont typeface="Arial" pitchFamily="34" charset="0"/>
              <a:buAutoNum type="arabicPeriod"/>
              <a:defRPr/>
            </a:pPr>
            <a:r>
              <a:rPr lang="ru-RU" sz="2800" dirty="0" smtClean="0">
                <a:latin typeface="Georgia" pitchFamily="18" charset="0"/>
              </a:rPr>
              <a:t>ознакомить с информацией об уголовной ответственности за незаконный оборот, употребление наркотиков; </a:t>
            </a:r>
          </a:p>
          <a:p>
            <a:pPr marL="457200" indent="-457200" algn="just" eaLnBrk="1" fontAlgn="auto" hangingPunct="1">
              <a:spcAft>
                <a:spcPts val="0"/>
              </a:spcAft>
              <a:buFont typeface="Arial" pitchFamily="34" charset="0"/>
              <a:buAutoNum type="arabicPeriod"/>
              <a:defRPr/>
            </a:pPr>
            <a:r>
              <a:rPr lang="ru-RU" sz="2800" dirty="0" smtClean="0">
                <a:latin typeface="Georgia" pitchFamily="18" charset="0"/>
              </a:rPr>
              <a:t>ознакомить с информацией о способах конструктивного отказа от наркотиков.</a:t>
            </a:r>
            <a:endParaRPr lang="ru-RU" sz="2800" dirty="0">
              <a:latin typeface="Georgia" pitchFamily="18" charset="0"/>
            </a:endParaRPr>
          </a:p>
        </p:txBody>
      </p:sp>
      <p:pic>
        <p:nvPicPr>
          <p:cNvPr id="4" name="Picture 4" descr="D:\школьные работы\классный час\для презентаций\разное\photo0ттт7.gif"/>
          <p:cNvPicPr>
            <a:picLocks noChangeAspect="1" noChangeArrowheads="1" noCrop="1"/>
          </p:cNvPicPr>
          <p:nvPr/>
        </p:nvPicPr>
        <p:blipFill>
          <a:blip r:embed="rId2"/>
          <a:srcRect/>
          <a:stretch>
            <a:fillRect/>
          </a:stretch>
        </p:blipFill>
        <p:spPr bwMode="auto">
          <a:xfrm>
            <a:off x="6000750" y="3954463"/>
            <a:ext cx="2862263" cy="2735262"/>
          </a:xfrm>
          <a:prstGeom prst="rect">
            <a:avLst/>
          </a:prstGeom>
          <a:noFill/>
          <a:ln w="9525">
            <a:noFill/>
            <a:miter lim="800000"/>
            <a:headEnd/>
            <a:tailEnd/>
          </a:ln>
        </p:spPr>
      </p:pic>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5" dur="500"/>
                                        <p:tgtEl>
                                          <p:spTgt spid="3">
                                            <p:txEl>
                                              <p:pRg st="1" end="1"/>
                                            </p:txEl>
                                          </p:spTgt>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1" dur="500"/>
                                        <p:tgtEl>
                                          <p:spTgt spid="3">
                                            <p:txEl>
                                              <p:pRg st="2" end="2"/>
                                            </p:txEl>
                                          </p:spTgt>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p:cTn id="25"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6"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27" dur="500"/>
                                        <p:tgtEl>
                                          <p:spTgt spid="3">
                                            <p:txEl>
                                              <p:pRg st="3" end="3"/>
                                            </p:txEl>
                                          </p:spTgt>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p:cTn id="31"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3">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3">
                                            <p:txEl>
                                              <p:pRg st="4" end="4"/>
                                            </p:txEl>
                                          </p:spTgt>
                                        </p:tgtEl>
                                      </p:cBhvr>
                                    </p:animEffect>
                                  </p:childTnLst>
                                </p:cTn>
                              </p:par>
                            </p:childTnLst>
                          </p:cTn>
                        </p:par>
                        <p:par>
                          <p:cTn id="34" fill="hold">
                            <p:stCondLst>
                              <p:cond delay="2500"/>
                            </p:stCondLst>
                            <p:childTnLst>
                              <p:par>
                                <p:cTn id="35" presetID="8" presetClass="entr" presetSubtype="32" fill="hold"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out)">
                                      <p:cBhvr>
                                        <p:cTn id="3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Documents and Settings\User\Мои документы\Мои рисунки\vfrb.jpe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lstStyle/>
          <a:p>
            <a:r>
              <a:rPr lang="ru-RU" dirty="0" smtClean="0">
                <a:solidFill>
                  <a:schemeClr val="bg1"/>
                </a:solidFill>
              </a:rPr>
              <a:t>Письмо наркоманки</a:t>
            </a:r>
            <a:endParaRPr lang="ru-RU" dirty="0">
              <a:solidFill>
                <a:schemeClr val="bg1"/>
              </a:solidFill>
            </a:endParaRPr>
          </a:p>
        </p:txBody>
      </p:sp>
      <p:sp>
        <p:nvSpPr>
          <p:cNvPr id="5" name="TextBox 4"/>
          <p:cNvSpPr txBox="1"/>
          <p:nvPr/>
        </p:nvSpPr>
        <p:spPr>
          <a:xfrm>
            <a:off x="179512" y="1628801"/>
            <a:ext cx="8640960" cy="5262979"/>
          </a:xfrm>
          <a:prstGeom prst="rect">
            <a:avLst/>
          </a:prstGeom>
          <a:noFill/>
        </p:spPr>
        <p:txBody>
          <a:bodyPr wrap="square" rtlCol="0">
            <a:spAutoFit/>
          </a:bodyPr>
          <a:lstStyle/>
          <a:p>
            <a:r>
              <a:rPr lang="ru-RU" sz="2800" i="1" dirty="0">
                <a:solidFill>
                  <a:schemeClr val="accent1">
                    <a:lumMod val="20000"/>
                    <a:lumOff val="80000"/>
                  </a:schemeClr>
                </a:solidFill>
              </a:rPr>
              <a:t>Самое страшное, что не удаётся …, – смертельно боишься физических болей дикой силы. … и стремление к удовольствию гонят на поиски – куда угодно. Бежишь, придумываешь что угодно, умоляешь. Если сегодня не …, </a:t>
            </a:r>
            <a:r>
              <a:rPr lang="ru-RU" sz="2800" i="1" dirty="0" err="1">
                <a:solidFill>
                  <a:schemeClr val="accent1">
                    <a:lumMod val="20000"/>
                    <a:lumOff val="80000"/>
                  </a:schemeClr>
                </a:solidFill>
              </a:rPr>
              <a:t>не</a:t>
            </a:r>
            <a:r>
              <a:rPr lang="ru-RU" sz="2800" i="1" dirty="0">
                <a:solidFill>
                  <a:schemeClr val="accent1">
                    <a:lumMod val="20000"/>
                    <a:lumOff val="80000"/>
                  </a:schemeClr>
                </a:solidFill>
              </a:rPr>
              <a:t> знаешь, как жить, и думаешь, постоянно думаешь об одном и том же. Это похоже на жестокую сказку. Идёт человек по прекрасному саду и видит красивый дом, … толкает заглянуть. Входит, а сзади – хлоп. И нет … И внутри нет никакой … Только пустота, …, боль. Можно …, разбив стену. Но для этого проходишь через нечеловеческую… Надеешься на … Их не бывает!!!</a:t>
            </a:r>
            <a:endParaRPr lang="ru-RU" sz="2800" dirty="0">
              <a:solidFill>
                <a:schemeClr val="accent1">
                  <a:lumMod val="20000"/>
                  <a:lumOff val="80000"/>
                </a:schemeClr>
              </a:solidFill>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5"/>
                                        </p:tgtEl>
                                        <p:attrNameLst>
                                          <p:attrName>style.visibility</p:attrName>
                                        </p:attrNameLst>
                                      </p:cBhvr>
                                      <p:to>
                                        <p:strVal val="visible"/>
                                      </p:to>
                                    </p:set>
                                    <p:anim calcmode="discrete" valueType="clr">
                                      <p:cBhvr override="childStyle">
                                        <p:cTn id="13"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5"/>
                                        </p:tgtEl>
                                        <p:attrNameLst>
                                          <p:attrName>fillcolor</p:attrName>
                                        </p:attrNameLst>
                                      </p:cBhvr>
                                      <p:tavLst>
                                        <p:tav tm="0">
                                          <p:val>
                                            <p:clrVal>
                                              <a:schemeClr val="accent2"/>
                                            </p:clrVal>
                                          </p:val>
                                        </p:tav>
                                        <p:tav tm="50000">
                                          <p:val>
                                            <p:clrVal>
                                              <a:schemeClr val="hlink"/>
                                            </p:clrVal>
                                          </p:val>
                                        </p:tav>
                                      </p:tavLst>
                                    </p:anim>
                                    <p:set>
                                      <p:cBhvr>
                                        <p:cTn id="15" dur="80"/>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4"/>
          <p:cNvSpPr>
            <a:spLocks noGrp="1" noChangeArrowheads="1"/>
          </p:cNvSpPr>
          <p:nvPr>
            <p:ph type="body" sz="half" idx="1"/>
          </p:nvPr>
        </p:nvSpPr>
        <p:spPr>
          <a:xfrm>
            <a:off x="179388" y="2060575"/>
            <a:ext cx="4546600" cy="3744913"/>
          </a:xfrm>
        </p:spPr>
        <p:txBody>
          <a:bodyPr/>
          <a:lstStyle/>
          <a:p>
            <a:pPr eaLnBrk="1" hangingPunct="1">
              <a:lnSpc>
                <a:spcPct val="90000"/>
              </a:lnSpc>
              <a:buClr>
                <a:schemeClr val="tx1"/>
              </a:buClr>
              <a:buFont typeface="Wingdings" pitchFamily="2" charset="2"/>
              <a:buChar char="Ø"/>
            </a:pPr>
            <a:r>
              <a:rPr lang="ru-RU" sz="2800" smtClean="0">
                <a:latin typeface="Georgia" pitchFamily="18" charset="0"/>
              </a:rPr>
              <a:t>Наркомания – самое страшное зло.</a:t>
            </a:r>
          </a:p>
          <a:p>
            <a:pPr eaLnBrk="1" hangingPunct="1">
              <a:lnSpc>
                <a:spcPct val="90000"/>
              </a:lnSpc>
              <a:buClr>
                <a:schemeClr val="tx1"/>
              </a:buClr>
              <a:buFont typeface="Wingdings" pitchFamily="2" charset="2"/>
              <a:buChar char="Ø"/>
            </a:pPr>
            <a:r>
              <a:rPr lang="ru-RU" sz="2800" smtClean="0">
                <a:latin typeface="Georgia" pitchFamily="18" charset="0"/>
              </a:rPr>
              <a:t>У наркомана нет будущего.</a:t>
            </a:r>
          </a:p>
          <a:p>
            <a:pPr eaLnBrk="1" hangingPunct="1">
              <a:lnSpc>
                <a:spcPct val="90000"/>
              </a:lnSpc>
              <a:buClr>
                <a:schemeClr val="tx1"/>
              </a:buClr>
              <a:buFont typeface="Wingdings" pitchFamily="2" charset="2"/>
              <a:buChar char="Ø"/>
            </a:pPr>
            <a:r>
              <a:rPr lang="ru-RU" sz="2800" smtClean="0">
                <a:latin typeface="Georgia" pitchFamily="18" charset="0"/>
              </a:rPr>
              <a:t>В своей беде он одинок.</a:t>
            </a:r>
          </a:p>
          <a:p>
            <a:pPr eaLnBrk="1" hangingPunct="1">
              <a:lnSpc>
                <a:spcPct val="90000"/>
              </a:lnSpc>
              <a:buClr>
                <a:schemeClr val="tx1"/>
              </a:buClr>
              <a:buFont typeface="Wingdings" pitchFamily="2" charset="2"/>
              <a:buChar char="Ø"/>
            </a:pPr>
            <a:r>
              <a:rPr lang="ru-RU" sz="2800" smtClean="0">
                <a:latin typeface="Georgia" pitchFamily="18" charset="0"/>
              </a:rPr>
              <a:t>Близких он обрекает на боль и страдания из-за него.</a:t>
            </a:r>
          </a:p>
        </p:txBody>
      </p:sp>
      <p:pic>
        <p:nvPicPr>
          <p:cNvPr id="47110" name="Picture 6" descr="SWScan00177"/>
          <p:cNvPicPr>
            <a:picLocks noGrp="1" noChangeAspect="1" noChangeArrowheads="1"/>
          </p:cNvPicPr>
          <p:nvPr>
            <p:ph sz="half" idx="2"/>
          </p:nvPr>
        </p:nvPicPr>
        <p:blipFill>
          <a:blip r:embed="rId2"/>
          <a:srcRect/>
          <a:stretch>
            <a:fillRect/>
          </a:stretch>
        </p:blipFill>
        <p:spPr>
          <a:xfrm>
            <a:off x="5281613" y="1643063"/>
            <a:ext cx="3348037" cy="4714875"/>
          </a:xfrm>
          <a:effectLst>
            <a:outerShdw algn="tl" rotWithShape="0">
              <a:srgbClr val="000000">
                <a:alpha val="70000"/>
              </a:srgbClr>
            </a:outerShdw>
          </a:effectLst>
        </p:spPr>
      </p:pic>
      <p:pic>
        <p:nvPicPr>
          <p:cNvPr id="47111" name="WordArt 7"/>
          <p:cNvPicPr>
            <a:picLocks noChangeArrowheads="1"/>
          </p:cNvPicPr>
          <p:nvPr/>
        </p:nvPicPr>
        <p:blipFill>
          <a:blip r:embed="rId3"/>
          <a:srcRect/>
          <a:stretch>
            <a:fillRect/>
          </a:stretch>
        </p:blipFill>
        <p:spPr bwMode="auto">
          <a:xfrm>
            <a:off x="2762250" y="590550"/>
            <a:ext cx="3059113" cy="982663"/>
          </a:xfrm>
          <a:prstGeom prst="rect">
            <a:avLst/>
          </a:prstGeom>
          <a:noFill/>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7111"/>
                                        </p:tgtEl>
                                        <p:attrNameLst>
                                          <p:attrName>style.visibility</p:attrName>
                                        </p:attrNameLst>
                                      </p:cBhvr>
                                      <p:to>
                                        <p:strVal val="visible"/>
                                      </p:to>
                                    </p:set>
                                    <p:animScale>
                                      <p:cBhvr>
                                        <p:cTn id="7" dur="1000" decel="50000" fill="hold">
                                          <p:stCondLst>
                                            <p:cond delay="0"/>
                                          </p:stCondLst>
                                        </p:cTn>
                                        <p:tgtEl>
                                          <p:spTgt spid="47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7111"/>
                                        </p:tgtEl>
                                        <p:attrNameLst>
                                          <p:attrName>ppt_x</p:attrName>
                                          <p:attrName>ppt_y</p:attrName>
                                        </p:attrNameLst>
                                      </p:cBhvr>
                                    </p:animMotion>
                                    <p:animEffect transition="in" filter="fade">
                                      <p:cBhvr>
                                        <p:cTn id="9" dur="1000"/>
                                        <p:tgtEl>
                                          <p:spTgt spid="47111"/>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47108">
                                            <p:txEl>
                                              <p:pRg st="0" end="0"/>
                                            </p:txEl>
                                          </p:spTgt>
                                        </p:tgtEl>
                                        <p:attrNameLst>
                                          <p:attrName>style.visibility</p:attrName>
                                        </p:attrNameLst>
                                      </p:cBhvr>
                                      <p:to>
                                        <p:strVal val="visible"/>
                                      </p:to>
                                    </p:set>
                                    <p:anim calcmode="lin" valueType="num">
                                      <p:cBhvr>
                                        <p:cTn id="13" dur="1000" fill="hold"/>
                                        <p:tgtEl>
                                          <p:spTgt spid="47108">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47108">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47108">
                                            <p:txEl>
                                              <p:pRg st="0" end="0"/>
                                            </p:txEl>
                                          </p:spTgt>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47108">
                                            <p:txEl>
                                              <p:pRg st="1" end="1"/>
                                            </p:txEl>
                                          </p:spTgt>
                                        </p:tgtEl>
                                        <p:attrNameLst>
                                          <p:attrName>style.visibility</p:attrName>
                                        </p:attrNameLst>
                                      </p:cBhvr>
                                      <p:to>
                                        <p:strVal val="visible"/>
                                      </p:to>
                                    </p:set>
                                    <p:anim calcmode="lin" valueType="num">
                                      <p:cBhvr>
                                        <p:cTn id="19" dur="1000" fill="hold"/>
                                        <p:tgtEl>
                                          <p:spTgt spid="47108">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47108">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47108">
                                            <p:txEl>
                                              <p:pRg st="1" end="1"/>
                                            </p:txEl>
                                          </p:spTgt>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47108">
                                            <p:txEl>
                                              <p:pRg st="2" end="2"/>
                                            </p:txEl>
                                          </p:spTgt>
                                        </p:tgtEl>
                                        <p:attrNameLst>
                                          <p:attrName>style.visibility</p:attrName>
                                        </p:attrNameLst>
                                      </p:cBhvr>
                                      <p:to>
                                        <p:strVal val="visible"/>
                                      </p:to>
                                    </p:set>
                                    <p:anim calcmode="lin" valueType="num">
                                      <p:cBhvr>
                                        <p:cTn id="25" dur="1000" fill="hold"/>
                                        <p:tgtEl>
                                          <p:spTgt spid="47108">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47108">
                                            <p:txEl>
                                              <p:pRg st="2" end="2"/>
                                            </p:txEl>
                                          </p:spTgt>
                                        </p:tgtEl>
                                        <p:attrNameLst>
                                          <p:attrName>ppt_h</p:attrName>
                                        </p:attrNameLst>
                                      </p:cBhvr>
                                      <p:tavLst>
                                        <p:tav tm="0">
                                          <p:val>
                                            <p:fltVal val="0"/>
                                          </p:val>
                                        </p:tav>
                                        <p:tav tm="100000">
                                          <p:val>
                                            <p:strVal val="#ppt_h"/>
                                          </p:val>
                                        </p:tav>
                                      </p:tavLst>
                                    </p:anim>
                                    <p:animEffect transition="in" filter="fade">
                                      <p:cBhvr>
                                        <p:cTn id="27" dur="1000"/>
                                        <p:tgtEl>
                                          <p:spTgt spid="47108">
                                            <p:txEl>
                                              <p:pRg st="2" end="2"/>
                                            </p:txEl>
                                          </p:spTgt>
                                        </p:tgtEl>
                                      </p:cBhvr>
                                    </p:animEffect>
                                  </p:childTnLst>
                                </p:cTn>
                              </p:par>
                            </p:childTnLst>
                          </p:cTn>
                        </p:par>
                        <p:par>
                          <p:cTn id="28" fill="hold">
                            <p:stCondLst>
                              <p:cond delay="4000"/>
                            </p:stCondLst>
                            <p:childTnLst>
                              <p:par>
                                <p:cTn id="29" presetID="53" presetClass="entr" presetSubtype="0" fill="hold" grpId="0" nodeType="afterEffect">
                                  <p:stCondLst>
                                    <p:cond delay="0"/>
                                  </p:stCondLst>
                                  <p:childTnLst>
                                    <p:set>
                                      <p:cBhvr>
                                        <p:cTn id="30" dur="1" fill="hold">
                                          <p:stCondLst>
                                            <p:cond delay="0"/>
                                          </p:stCondLst>
                                        </p:cTn>
                                        <p:tgtEl>
                                          <p:spTgt spid="47108">
                                            <p:txEl>
                                              <p:pRg st="3" end="3"/>
                                            </p:txEl>
                                          </p:spTgt>
                                        </p:tgtEl>
                                        <p:attrNameLst>
                                          <p:attrName>style.visibility</p:attrName>
                                        </p:attrNameLst>
                                      </p:cBhvr>
                                      <p:to>
                                        <p:strVal val="visible"/>
                                      </p:to>
                                    </p:set>
                                    <p:anim calcmode="lin" valueType="num">
                                      <p:cBhvr>
                                        <p:cTn id="31" dur="1000" fill="hold"/>
                                        <p:tgtEl>
                                          <p:spTgt spid="47108">
                                            <p:txEl>
                                              <p:pRg st="3" end="3"/>
                                            </p:txEl>
                                          </p:spTgt>
                                        </p:tgtEl>
                                        <p:attrNameLst>
                                          <p:attrName>ppt_w</p:attrName>
                                        </p:attrNameLst>
                                      </p:cBhvr>
                                      <p:tavLst>
                                        <p:tav tm="0">
                                          <p:val>
                                            <p:fltVal val="0"/>
                                          </p:val>
                                        </p:tav>
                                        <p:tav tm="100000">
                                          <p:val>
                                            <p:strVal val="#ppt_w"/>
                                          </p:val>
                                        </p:tav>
                                      </p:tavLst>
                                    </p:anim>
                                    <p:anim calcmode="lin" valueType="num">
                                      <p:cBhvr>
                                        <p:cTn id="32" dur="1000" fill="hold"/>
                                        <p:tgtEl>
                                          <p:spTgt spid="47108">
                                            <p:txEl>
                                              <p:pRg st="3" end="3"/>
                                            </p:txEl>
                                          </p:spTgt>
                                        </p:tgtEl>
                                        <p:attrNameLst>
                                          <p:attrName>ppt_h</p:attrName>
                                        </p:attrNameLst>
                                      </p:cBhvr>
                                      <p:tavLst>
                                        <p:tav tm="0">
                                          <p:val>
                                            <p:fltVal val="0"/>
                                          </p:val>
                                        </p:tav>
                                        <p:tav tm="100000">
                                          <p:val>
                                            <p:strVal val="#ppt_h"/>
                                          </p:val>
                                        </p:tav>
                                      </p:tavLst>
                                    </p:anim>
                                    <p:animEffect transition="in" filter="fade">
                                      <p:cBhvr>
                                        <p:cTn id="33" dur="1000"/>
                                        <p:tgtEl>
                                          <p:spTgt spid="47108">
                                            <p:txEl>
                                              <p:pRg st="3" end="3"/>
                                            </p:txEl>
                                          </p:spTgt>
                                        </p:tgtEl>
                                      </p:cBhvr>
                                    </p:animEffect>
                                  </p:childTnLst>
                                </p:cTn>
                              </p:par>
                            </p:childTnLst>
                          </p:cTn>
                        </p:par>
                        <p:par>
                          <p:cTn id="34" fill="hold">
                            <p:stCondLst>
                              <p:cond delay="5000"/>
                            </p:stCondLst>
                            <p:childTnLst>
                              <p:par>
                                <p:cTn id="35" presetID="8" presetClass="entr" presetSubtype="32" fill="hold" nodeType="afterEffect">
                                  <p:stCondLst>
                                    <p:cond delay="0"/>
                                  </p:stCondLst>
                                  <p:childTnLst>
                                    <p:set>
                                      <p:cBhvr>
                                        <p:cTn id="36" dur="1" fill="hold">
                                          <p:stCondLst>
                                            <p:cond delay="0"/>
                                          </p:stCondLst>
                                        </p:cTn>
                                        <p:tgtEl>
                                          <p:spTgt spid="47110"/>
                                        </p:tgtEl>
                                        <p:attrNameLst>
                                          <p:attrName>style.visibility</p:attrName>
                                        </p:attrNameLst>
                                      </p:cBhvr>
                                      <p:to>
                                        <p:strVal val="visible"/>
                                      </p:to>
                                    </p:set>
                                    <p:animEffect transition="in" filter="diamond(out)">
                                      <p:cBhvr>
                                        <p:cTn id="37" dur="2000"/>
                                        <p:tgtEl>
                                          <p:spTgt spid="47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457200" y="273050"/>
            <a:ext cx="4402832" cy="1162050"/>
          </a:xfrm>
        </p:spPr>
        <p:txBody>
          <a:bodyPr>
            <a:noAutofit/>
          </a:bodyPr>
          <a:lstStyle/>
          <a:p>
            <a:r>
              <a:rPr lang="ru-RU" sz="4800" dirty="0" smtClean="0">
                <a:solidFill>
                  <a:srgbClr val="FF0000"/>
                </a:solidFill>
              </a:rPr>
              <a:t>Мы выбираем:</a:t>
            </a:r>
            <a:endParaRPr lang="ru-RU" sz="4800" dirty="0">
              <a:solidFill>
                <a:srgbClr val="FF0000"/>
              </a:solidFill>
            </a:endParaRPr>
          </a:p>
        </p:txBody>
      </p:sp>
      <p:sp>
        <p:nvSpPr>
          <p:cNvPr id="8" name="Текст 7"/>
          <p:cNvSpPr>
            <a:spLocks noGrp="1"/>
          </p:cNvSpPr>
          <p:nvPr>
            <p:ph type="body" sz="half" idx="2"/>
          </p:nvPr>
        </p:nvSpPr>
        <p:spPr>
          <a:xfrm>
            <a:off x="0" y="1435100"/>
            <a:ext cx="5220072" cy="4691063"/>
          </a:xfrm>
        </p:spPr>
        <p:txBody>
          <a:bodyPr>
            <a:noAutofit/>
          </a:bodyPr>
          <a:lstStyle/>
          <a:p>
            <a:r>
              <a:rPr lang="ru-RU" sz="8000" dirty="0" smtClean="0">
                <a:solidFill>
                  <a:srgbClr val="00B050"/>
                </a:solidFill>
              </a:rPr>
              <a:t>Жизнь без наркотиков</a:t>
            </a:r>
            <a:endParaRPr lang="ru-RU" sz="8000" dirty="0">
              <a:solidFill>
                <a:srgbClr val="00B050"/>
              </a:solidFill>
            </a:endParaRPr>
          </a:p>
        </p:txBody>
      </p:sp>
      <p:pic>
        <p:nvPicPr>
          <p:cNvPr id="28675" name="Picture 3" descr="C:\Documents and Settings\User\Мои документы\Мои рисунки\hgyuv jmn.jpeg"/>
          <p:cNvPicPr>
            <a:picLocks noGrp="1" noChangeAspect="1" noChangeArrowheads="1"/>
          </p:cNvPicPr>
          <p:nvPr>
            <p:ph idx="1"/>
          </p:nvPr>
        </p:nvPicPr>
        <p:blipFill>
          <a:blip r:embed="rId2" cstate="print"/>
          <a:srcRect/>
          <a:stretch>
            <a:fillRect/>
          </a:stretch>
        </p:blipFill>
        <p:spPr bwMode="auto">
          <a:xfrm>
            <a:off x="5292080" y="188640"/>
            <a:ext cx="3384375" cy="5976663"/>
          </a:xfrm>
          <a:prstGeom prst="rect">
            <a:avLst/>
          </a:prstGeom>
          <a:noFill/>
        </p:spPr>
      </p:pic>
      <p:pic>
        <p:nvPicPr>
          <p:cNvPr id="28676" name="Picture 4" descr="C:\Documents and Settings\User\Мои документы\Мои рисунки\58883508_a2b5121ce5ba.gif"/>
          <p:cNvPicPr>
            <a:picLocks noChangeAspect="1" noChangeArrowheads="1" noCrop="1"/>
          </p:cNvPicPr>
          <p:nvPr/>
        </p:nvPicPr>
        <p:blipFill>
          <a:blip r:embed="rId3" cstate="print"/>
          <a:srcRect/>
          <a:stretch>
            <a:fillRect/>
          </a:stretch>
        </p:blipFill>
        <p:spPr bwMode="auto">
          <a:xfrm>
            <a:off x="0" y="3717032"/>
            <a:ext cx="2857500" cy="2867025"/>
          </a:xfrm>
          <a:prstGeom prst="rect">
            <a:avLst/>
          </a:prstGeom>
          <a:noFill/>
        </p:spPr>
      </p:pic>
    </p:spTree>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28675"/>
                                        </p:tgtEl>
                                        <p:attrNameLst>
                                          <p:attrName>style.visibility</p:attrName>
                                        </p:attrNameLst>
                                      </p:cBhvr>
                                      <p:to>
                                        <p:strVal val="visible"/>
                                      </p:to>
                                    </p:set>
                                    <p:anim calcmode="lin" valueType="num">
                                      <p:cBhvr>
                                        <p:cTn id="12" dur="1000" fill="hold"/>
                                        <p:tgtEl>
                                          <p:spTgt spid="28675"/>
                                        </p:tgtEl>
                                        <p:attrNameLst>
                                          <p:attrName>ppt_w</p:attrName>
                                        </p:attrNameLst>
                                      </p:cBhvr>
                                      <p:tavLst>
                                        <p:tav tm="0">
                                          <p:val>
                                            <p:strVal val="#ppt_w+.3"/>
                                          </p:val>
                                        </p:tav>
                                        <p:tav tm="100000">
                                          <p:val>
                                            <p:strVal val="#ppt_w"/>
                                          </p:val>
                                        </p:tav>
                                      </p:tavLst>
                                    </p:anim>
                                    <p:anim calcmode="lin" valueType="num">
                                      <p:cBhvr>
                                        <p:cTn id="13" dur="1000" fill="hold"/>
                                        <p:tgtEl>
                                          <p:spTgt spid="28675"/>
                                        </p:tgtEl>
                                        <p:attrNameLst>
                                          <p:attrName>ppt_h</p:attrName>
                                        </p:attrNameLst>
                                      </p:cBhvr>
                                      <p:tavLst>
                                        <p:tav tm="0">
                                          <p:val>
                                            <p:strVal val="#ppt_h"/>
                                          </p:val>
                                        </p:tav>
                                        <p:tav tm="100000">
                                          <p:val>
                                            <p:strVal val="#ppt_h"/>
                                          </p:val>
                                        </p:tav>
                                      </p:tavLst>
                                    </p:anim>
                                    <p:animEffect transition="in" filter="fade">
                                      <p:cBhvr>
                                        <p:cTn id="14" dur="1000"/>
                                        <p:tgtEl>
                                          <p:spTgt spid="2867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0" fill="hold" grpId="0"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p:cTn id="19" dur="50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0" dur="50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1" dur="5000"/>
                                        <p:tgtEl>
                                          <p:spTgt spid="8">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4" fill="hold" nodeType="clickEffect">
                                  <p:stCondLst>
                                    <p:cond delay="0"/>
                                  </p:stCondLst>
                                  <p:childTnLst>
                                    <p:set>
                                      <p:cBhvr>
                                        <p:cTn id="25" dur="1" fill="hold">
                                          <p:stCondLst>
                                            <p:cond delay="0"/>
                                          </p:stCondLst>
                                        </p:cTn>
                                        <p:tgtEl>
                                          <p:spTgt spid="28676"/>
                                        </p:tgtEl>
                                        <p:attrNameLst>
                                          <p:attrName>style.visibility</p:attrName>
                                        </p:attrNameLst>
                                      </p:cBhvr>
                                      <p:to>
                                        <p:strVal val="visible"/>
                                      </p:to>
                                    </p:set>
                                    <p:animEffect transition="in" filter="wheel(4)">
                                      <p:cBhvr>
                                        <p:cTn id="26" dur="20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25"/>
            <a:ext cx="8229600" cy="5697538"/>
          </a:xfrm>
        </p:spPr>
        <p:txBody>
          <a:bodyPr/>
          <a:lstStyle/>
          <a:p>
            <a:pPr eaLnBrk="1" hangingPunct="1">
              <a:buFont typeface="Arial" charset="0"/>
              <a:buNone/>
            </a:pPr>
            <a:r>
              <a:rPr lang="ru-RU" sz="2400" b="1" dirty="0" smtClean="0">
                <a:latin typeface="Times New Roman" pitchFamily="18" charset="0"/>
                <a:cs typeface="Times New Roman" pitchFamily="18" charset="0"/>
              </a:rPr>
              <a:t>Задание: </a:t>
            </a:r>
            <a:endParaRPr lang="ru-RU" sz="2400" dirty="0" smtClean="0">
              <a:latin typeface="Times New Roman" pitchFamily="18" charset="0"/>
              <a:cs typeface="Times New Roman" pitchFamily="18" charset="0"/>
            </a:endParaRPr>
          </a:p>
          <a:p>
            <a:pPr eaLnBrk="1" hangingPunct="1">
              <a:buFont typeface="Arial" charset="0"/>
              <a:buNone/>
            </a:pPr>
            <a:r>
              <a:rPr lang="ru-RU" sz="2400" dirty="0" smtClean="0">
                <a:latin typeface="Times New Roman" pitchFamily="18" charset="0"/>
                <a:cs typeface="Times New Roman" pitchFamily="18" charset="0"/>
              </a:rPr>
              <a:t>* Помочь детям развивать в себе привычку к здоровому и творческому образу жизни;</a:t>
            </a:r>
          </a:p>
          <a:p>
            <a:pPr eaLnBrk="1" hangingPunct="1">
              <a:buFont typeface="Arial" charset="0"/>
              <a:buNone/>
            </a:pPr>
            <a:r>
              <a:rPr lang="ru-RU" sz="2400" dirty="0" smtClean="0">
                <a:latin typeface="Times New Roman" pitchFamily="18" charset="0"/>
                <a:cs typeface="Times New Roman" pitchFamily="18" charset="0"/>
              </a:rPr>
              <a:t>* Выработать умение правильно делать обоснованные выводы.</a:t>
            </a:r>
          </a:p>
          <a:p>
            <a:pPr eaLnBrk="1" hangingPunct="1">
              <a:buFont typeface="Arial" charset="0"/>
              <a:buNone/>
            </a:pPr>
            <a:r>
              <a:rPr lang="ru-RU" sz="2400" dirty="0" smtClean="0">
                <a:latin typeface="Times New Roman" pitchFamily="18" charset="0"/>
                <a:cs typeface="Times New Roman" pitchFamily="18" charset="0"/>
              </a:rPr>
              <a:t> </a:t>
            </a:r>
          </a:p>
          <a:p>
            <a:pPr eaLnBrk="1" hangingPunct="1">
              <a:buFont typeface="Arial" charset="0"/>
              <a:buNone/>
            </a:pPr>
            <a:r>
              <a:rPr lang="ru-RU" sz="2400" b="1" dirty="0" smtClean="0">
                <a:latin typeface="Times New Roman" pitchFamily="18" charset="0"/>
                <a:cs typeface="Times New Roman" pitchFamily="18" charset="0"/>
              </a:rPr>
              <a:t>К концу занятия учащиеся должны: </a:t>
            </a:r>
          </a:p>
          <a:p>
            <a:pPr eaLnBrk="1" hangingPunct="1"/>
            <a:r>
              <a:rPr lang="ru-RU" sz="2400" dirty="0" smtClean="0">
                <a:latin typeface="Times New Roman" pitchFamily="18" charset="0"/>
                <a:cs typeface="Times New Roman" pitchFamily="18" charset="0"/>
              </a:rPr>
              <a:t>Владеть информацией об уголовной ответственности за незаконный оборот, употребление наркотиков;</a:t>
            </a:r>
          </a:p>
          <a:p>
            <a:pPr eaLnBrk="1" hangingPunct="1"/>
            <a:r>
              <a:rPr lang="ru-RU" sz="2400" dirty="0" smtClean="0">
                <a:latin typeface="Times New Roman" pitchFamily="18" charset="0"/>
                <a:cs typeface="Times New Roman" pitchFamily="18" charset="0"/>
              </a:rPr>
              <a:t>Быть убежденными,   что  жить без наркотиков – более предпочтительно;</a:t>
            </a:r>
          </a:p>
          <a:p>
            <a:pPr eaLnBrk="1" hangingPunct="1"/>
            <a:r>
              <a:rPr lang="ru-RU" sz="2400" dirty="0" smtClean="0">
                <a:latin typeface="Times New Roman" pitchFamily="18" charset="0"/>
                <a:cs typeface="Times New Roman" pitchFamily="18" charset="0"/>
              </a:rPr>
              <a:t>Владеть информацией о способах конструктивного отказа от наркотиков. </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decel="50000" fill="hold">
                                          <p:stCondLst>
                                            <p:cond delay="0"/>
                                          </p:stCondLst>
                                        </p:cTn>
                                        <p:tgtEl>
                                          <p:spTgt spid="3">
                                            <p:txEl>
                                              <p:pRg st="0" end="0"/>
                                            </p:txEl>
                                          </p:spTgt>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xEl>
                                              <p:pRg st="0" end="0"/>
                                            </p:txEl>
                                          </p:spTgt>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xEl>
                                              <p:pRg st="0" end="0"/>
                                            </p:txEl>
                                          </p:spTgt>
                                        </p:tgtEl>
                                        <p:attrNameLst>
                                          <p:attrName>ppt_w</p:attrName>
                                        </p:attrNameLst>
                                      </p:cBhvr>
                                      <p:tavLst>
                                        <p:tav tm="0">
                                          <p:val>
                                            <p:strVal val="#ppt_w*.05"/>
                                          </p:val>
                                        </p:tav>
                                        <p:tav tm="100000">
                                          <p:val>
                                            <p:strVal val="#ppt_w"/>
                                          </p:val>
                                        </p:tav>
                                      </p:tavLst>
                                    </p:anim>
                                    <p:anim calcmode="lin" valueType="num">
                                      <p:cBhvr>
                                        <p:cTn id="10" dur="1000" fill="hold"/>
                                        <p:tgtEl>
                                          <p:spTgt spid="3">
                                            <p:txEl>
                                              <p:pRg st="0" end="0"/>
                                            </p:txEl>
                                          </p:spTgt>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xEl>
                                              <p:pRg st="0" end="0"/>
                                            </p:txEl>
                                          </p:spTgt>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xEl>
                                              <p:pRg st="0" end="0"/>
                                            </p:txEl>
                                          </p:spTgt>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xEl>
                                              <p:pRg st="0" end="0"/>
                                            </p:txEl>
                                          </p:spTgt>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xEl>
                                              <p:pRg st="0" end="0"/>
                                            </p:txEl>
                                          </p:spTgt>
                                        </p:tgtEl>
                                      </p:cBhvr>
                                    </p:animEffect>
                                  </p:childTnLst>
                                </p:cTn>
                              </p:par>
                            </p:childTnLst>
                          </p:cTn>
                        </p:par>
                        <p:par>
                          <p:cTn id="15" fill="hold">
                            <p:stCondLst>
                              <p:cond delay="1000"/>
                            </p:stCondLst>
                            <p:childTnLst>
                              <p:par>
                                <p:cTn id="16" presetID="25" presetClass="entr" presetSubtype="0" fill="hold" grpId="0" nodeType="after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p:cTn id="18" dur="500" decel="50000" fill="hold">
                                          <p:stCondLst>
                                            <p:cond delay="0"/>
                                          </p:stCondLst>
                                        </p:cTn>
                                        <p:tgtEl>
                                          <p:spTgt spid="3">
                                            <p:txEl>
                                              <p:pRg st="1" end="1"/>
                                            </p:txEl>
                                          </p:spTgt>
                                        </p:tgtEl>
                                        <p:attrNameLst>
                                          <p:attrName>style.rotation</p:attrName>
                                        </p:attrNameLst>
                                      </p:cBhvr>
                                      <p:tavLst>
                                        <p:tav tm="0">
                                          <p:val>
                                            <p:fltVal val="-90"/>
                                          </p:val>
                                        </p:tav>
                                        <p:tav tm="100000">
                                          <p:val>
                                            <p:fltVal val="0"/>
                                          </p:val>
                                        </p:tav>
                                      </p:tavLst>
                                    </p:anim>
                                    <p:anim calcmode="lin" valueType="num">
                                      <p:cBhvr>
                                        <p:cTn id="19" dur="500" decel="50000" fill="hold">
                                          <p:stCondLst>
                                            <p:cond delay="0"/>
                                          </p:stCondLst>
                                        </p:cTn>
                                        <p:tgtEl>
                                          <p:spTgt spid="3">
                                            <p:txEl>
                                              <p:pRg st="1" end="1"/>
                                            </p:txEl>
                                          </p:spTgt>
                                        </p:tgtEl>
                                        <p:attrNameLst>
                                          <p:attrName>ppt_w</p:attrName>
                                        </p:attrNameLst>
                                      </p:cBhvr>
                                      <p:tavLst>
                                        <p:tav tm="0">
                                          <p:val>
                                            <p:strVal val="#ppt_w"/>
                                          </p:val>
                                        </p:tav>
                                        <p:tav tm="100000">
                                          <p:val>
                                            <p:strVal val="#ppt_w*.05"/>
                                          </p:val>
                                        </p:tav>
                                      </p:tavLst>
                                    </p:anim>
                                    <p:anim calcmode="lin" valueType="num">
                                      <p:cBhvr>
                                        <p:cTn id="20" dur="500" accel="50000" fill="hold">
                                          <p:stCondLst>
                                            <p:cond delay="500"/>
                                          </p:stCondLst>
                                        </p:cTn>
                                        <p:tgtEl>
                                          <p:spTgt spid="3">
                                            <p:txEl>
                                              <p:pRg st="1" end="1"/>
                                            </p:txEl>
                                          </p:spTgt>
                                        </p:tgtEl>
                                        <p:attrNameLst>
                                          <p:attrName>ppt_w</p:attrName>
                                        </p:attrNameLst>
                                      </p:cBhvr>
                                      <p:tavLst>
                                        <p:tav tm="0">
                                          <p:val>
                                            <p:strVal val="#ppt_w*.05"/>
                                          </p:val>
                                        </p:tav>
                                        <p:tav tm="100000">
                                          <p:val>
                                            <p:strVal val="#ppt_w"/>
                                          </p:val>
                                        </p:tav>
                                      </p:tavLst>
                                    </p:anim>
                                    <p:anim calcmode="lin" valueType="num">
                                      <p:cBhvr>
                                        <p:cTn id="21" dur="1000" fill="hold"/>
                                        <p:tgtEl>
                                          <p:spTgt spid="3">
                                            <p:txEl>
                                              <p:pRg st="1" end="1"/>
                                            </p:txEl>
                                          </p:spTgt>
                                        </p:tgtEl>
                                        <p:attrNameLst>
                                          <p:attrName>ppt_h</p:attrName>
                                        </p:attrNameLst>
                                      </p:cBhvr>
                                      <p:tavLst>
                                        <p:tav tm="0">
                                          <p:val>
                                            <p:strVal val="#ppt_h"/>
                                          </p:val>
                                        </p:tav>
                                        <p:tav tm="100000">
                                          <p:val>
                                            <p:strVal val="#ppt_h"/>
                                          </p:val>
                                        </p:tav>
                                      </p:tavLst>
                                    </p:anim>
                                    <p:anim calcmode="lin" valueType="num">
                                      <p:cBhvr>
                                        <p:cTn id="22" dur="500" decel="50000" fill="hold">
                                          <p:stCondLst>
                                            <p:cond delay="0"/>
                                          </p:stCondLst>
                                        </p:cTn>
                                        <p:tgtEl>
                                          <p:spTgt spid="3">
                                            <p:txEl>
                                              <p:pRg st="1" end="1"/>
                                            </p:txEl>
                                          </p:spTgt>
                                        </p:tgtEl>
                                        <p:attrNameLst>
                                          <p:attrName>ppt_x</p:attrName>
                                        </p:attrNameLst>
                                      </p:cBhvr>
                                      <p:tavLst>
                                        <p:tav tm="0">
                                          <p:val>
                                            <p:strVal val="#ppt_x+.4"/>
                                          </p:val>
                                        </p:tav>
                                        <p:tav tm="100000">
                                          <p:val>
                                            <p:strVal val="#ppt_x"/>
                                          </p:val>
                                        </p:tav>
                                      </p:tavLst>
                                    </p:anim>
                                    <p:anim calcmode="lin" valueType="num">
                                      <p:cBhvr>
                                        <p:cTn id="23" dur="500" decel="50000" fill="hold">
                                          <p:stCondLst>
                                            <p:cond delay="0"/>
                                          </p:stCondLst>
                                        </p:cTn>
                                        <p:tgtEl>
                                          <p:spTgt spid="3">
                                            <p:txEl>
                                              <p:pRg st="1" end="1"/>
                                            </p:txEl>
                                          </p:spTgt>
                                        </p:tgtEl>
                                        <p:attrNameLst>
                                          <p:attrName>ppt_y</p:attrName>
                                        </p:attrNameLst>
                                      </p:cBhvr>
                                      <p:tavLst>
                                        <p:tav tm="0">
                                          <p:val>
                                            <p:strVal val="#ppt_y-.2"/>
                                          </p:val>
                                        </p:tav>
                                        <p:tav tm="100000">
                                          <p:val>
                                            <p:strVal val="#ppt_y+.1"/>
                                          </p:val>
                                        </p:tav>
                                      </p:tavLst>
                                    </p:anim>
                                    <p:anim calcmode="lin" valueType="num">
                                      <p:cBhvr>
                                        <p:cTn id="24" dur="500" accel="50000" fill="hold">
                                          <p:stCondLst>
                                            <p:cond delay="500"/>
                                          </p:stCondLst>
                                        </p:cTn>
                                        <p:tgtEl>
                                          <p:spTgt spid="3">
                                            <p:txEl>
                                              <p:pRg st="1" end="1"/>
                                            </p:txEl>
                                          </p:spTgt>
                                        </p:tgtEl>
                                        <p:attrNameLst>
                                          <p:attrName>ppt_y</p:attrName>
                                        </p:attrNameLst>
                                      </p:cBhvr>
                                      <p:tavLst>
                                        <p:tav tm="0">
                                          <p:val>
                                            <p:strVal val="#ppt_y+.1"/>
                                          </p:val>
                                        </p:tav>
                                        <p:tav tm="100000">
                                          <p:val>
                                            <p:strVal val="#ppt_y"/>
                                          </p:val>
                                        </p:tav>
                                      </p:tavLst>
                                    </p:anim>
                                    <p:animEffect transition="in" filter="fade">
                                      <p:cBhvr>
                                        <p:cTn id="25" dur="1000" decel="50000">
                                          <p:stCondLst>
                                            <p:cond delay="0"/>
                                          </p:stCondLst>
                                        </p:cTn>
                                        <p:tgtEl>
                                          <p:spTgt spid="3">
                                            <p:txEl>
                                              <p:pRg st="1" end="1"/>
                                            </p:txEl>
                                          </p:spTgt>
                                        </p:tgtEl>
                                      </p:cBhvr>
                                    </p:animEffect>
                                  </p:childTnLst>
                                </p:cTn>
                              </p:par>
                            </p:childTnLst>
                          </p:cTn>
                        </p:par>
                        <p:par>
                          <p:cTn id="26" fill="hold">
                            <p:stCondLst>
                              <p:cond delay="2000"/>
                            </p:stCondLst>
                            <p:childTnLst>
                              <p:par>
                                <p:cTn id="27" presetID="25" presetClass="entr" presetSubtype="0" fill="hold" grpId="0" nodeType="after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500" decel="50000" fill="hold">
                                          <p:stCondLst>
                                            <p:cond delay="0"/>
                                          </p:stCondLst>
                                        </p:cTn>
                                        <p:tgtEl>
                                          <p:spTgt spid="3">
                                            <p:txEl>
                                              <p:pRg st="2" end="2"/>
                                            </p:txEl>
                                          </p:spTgt>
                                        </p:tgtEl>
                                        <p:attrNameLst>
                                          <p:attrName>style.rotation</p:attrName>
                                        </p:attrNameLst>
                                      </p:cBhvr>
                                      <p:tavLst>
                                        <p:tav tm="0">
                                          <p:val>
                                            <p:fltVal val="-90"/>
                                          </p:val>
                                        </p:tav>
                                        <p:tav tm="100000">
                                          <p:val>
                                            <p:fltVal val="0"/>
                                          </p:val>
                                        </p:tav>
                                      </p:tavLst>
                                    </p:anim>
                                    <p:anim calcmode="lin" valueType="num">
                                      <p:cBhvr>
                                        <p:cTn id="30" dur="500" decel="50000" fill="hold">
                                          <p:stCondLst>
                                            <p:cond delay="0"/>
                                          </p:stCondLst>
                                        </p:cTn>
                                        <p:tgtEl>
                                          <p:spTgt spid="3">
                                            <p:txEl>
                                              <p:pRg st="2" end="2"/>
                                            </p:txEl>
                                          </p:spTgt>
                                        </p:tgtEl>
                                        <p:attrNameLst>
                                          <p:attrName>ppt_w</p:attrName>
                                        </p:attrNameLst>
                                      </p:cBhvr>
                                      <p:tavLst>
                                        <p:tav tm="0">
                                          <p:val>
                                            <p:strVal val="#ppt_w"/>
                                          </p:val>
                                        </p:tav>
                                        <p:tav tm="100000">
                                          <p:val>
                                            <p:strVal val="#ppt_w*.05"/>
                                          </p:val>
                                        </p:tav>
                                      </p:tavLst>
                                    </p:anim>
                                    <p:anim calcmode="lin" valueType="num">
                                      <p:cBhvr>
                                        <p:cTn id="31" dur="500" accel="50000" fill="hold">
                                          <p:stCondLst>
                                            <p:cond delay="500"/>
                                          </p:stCondLst>
                                        </p:cTn>
                                        <p:tgtEl>
                                          <p:spTgt spid="3">
                                            <p:txEl>
                                              <p:pRg st="2" end="2"/>
                                            </p:txEl>
                                          </p:spTgt>
                                        </p:tgtEl>
                                        <p:attrNameLst>
                                          <p:attrName>ppt_w</p:attrName>
                                        </p:attrNameLst>
                                      </p:cBhvr>
                                      <p:tavLst>
                                        <p:tav tm="0">
                                          <p:val>
                                            <p:strVal val="#ppt_w*.05"/>
                                          </p:val>
                                        </p:tav>
                                        <p:tav tm="100000">
                                          <p:val>
                                            <p:strVal val="#ppt_w"/>
                                          </p:val>
                                        </p:tav>
                                      </p:tavLst>
                                    </p:anim>
                                    <p:anim calcmode="lin" valueType="num">
                                      <p:cBhvr>
                                        <p:cTn id="32" dur="1000" fill="hold"/>
                                        <p:tgtEl>
                                          <p:spTgt spid="3">
                                            <p:txEl>
                                              <p:pRg st="2" end="2"/>
                                            </p:txEl>
                                          </p:spTgt>
                                        </p:tgtEl>
                                        <p:attrNameLst>
                                          <p:attrName>ppt_h</p:attrName>
                                        </p:attrNameLst>
                                      </p:cBhvr>
                                      <p:tavLst>
                                        <p:tav tm="0">
                                          <p:val>
                                            <p:strVal val="#ppt_h"/>
                                          </p:val>
                                        </p:tav>
                                        <p:tav tm="100000">
                                          <p:val>
                                            <p:strVal val="#ppt_h"/>
                                          </p:val>
                                        </p:tav>
                                      </p:tavLst>
                                    </p:anim>
                                    <p:anim calcmode="lin" valueType="num">
                                      <p:cBhvr>
                                        <p:cTn id="33" dur="500" decel="50000" fill="hold">
                                          <p:stCondLst>
                                            <p:cond delay="0"/>
                                          </p:stCondLst>
                                        </p:cTn>
                                        <p:tgtEl>
                                          <p:spTgt spid="3">
                                            <p:txEl>
                                              <p:pRg st="2" end="2"/>
                                            </p:txEl>
                                          </p:spTgt>
                                        </p:tgtEl>
                                        <p:attrNameLst>
                                          <p:attrName>ppt_x</p:attrName>
                                        </p:attrNameLst>
                                      </p:cBhvr>
                                      <p:tavLst>
                                        <p:tav tm="0">
                                          <p:val>
                                            <p:strVal val="#ppt_x+.4"/>
                                          </p:val>
                                        </p:tav>
                                        <p:tav tm="100000">
                                          <p:val>
                                            <p:strVal val="#ppt_x"/>
                                          </p:val>
                                        </p:tav>
                                      </p:tavLst>
                                    </p:anim>
                                    <p:anim calcmode="lin" valueType="num">
                                      <p:cBhvr>
                                        <p:cTn id="34" dur="500" decel="50000" fill="hold">
                                          <p:stCondLst>
                                            <p:cond delay="0"/>
                                          </p:stCondLst>
                                        </p:cTn>
                                        <p:tgtEl>
                                          <p:spTgt spid="3">
                                            <p:txEl>
                                              <p:pRg st="2" end="2"/>
                                            </p:txEl>
                                          </p:spTgt>
                                        </p:tgtEl>
                                        <p:attrNameLst>
                                          <p:attrName>ppt_y</p:attrName>
                                        </p:attrNameLst>
                                      </p:cBhvr>
                                      <p:tavLst>
                                        <p:tav tm="0">
                                          <p:val>
                                            <p:strVal val="#ppt_y-.2"/>
                                          </p:val>
                                        </p:tav>
                                        <p:tav tm="100000">
                                          <p:val>
                                            <p:strVal val="#ppt_y+.1"/>
                                          </p:val>
                                        </p:tav>
                                      </p:tavLst>
                                    </p:anim>
                                    <p:anim calcmode="lin" valueType="num">
                                      <p:cBhvr>
                                        <p:cTn id="35" dur="500" accel="50000" fill="hold">
                                          <p:stCondLst>
                                            <p:cond delay="500"/>
                                          </p:stCondLst>
                                        </p:cTn>
                                        <p:tgtEl>
                                          <p:spTgt spid="3">
                                            <p:txEl>
                                              <p:pRg st="2" end="2"/>
                                            </p:txEl>
                                          </p:spTgt>
                                        </p:tgtEl>
                                        <p:attrNameLst>
                                          <p:attrName>ppt_y</p:attrName>
                                        </p:attrNameLst>
                                      </p:cBhvr>
                                      <p:tavLst>
                                        <p:tav tm="0">
                                          <p:val>
                                            <p:strVal val="#ppt_y+.1"/>
                                          </p:val>
                                        </p:tav>
                                        <p:tav tm="100000">
                                          <p:val>
                                            <p:strVal val="#ppt_y"/>
                                          </p:val>
                                        </p:tav>
                                      </p:tavLst>
                                    </p:anim>
                                    <p:animEffect transition="in" filter="fade">
                                      <p:cBhvr>
                                        <p:cTn id="36" dur="1000" decel="50000">
                                          <p:stCondLst>
                                            <p:cond delay="0"/>
                                          </p:stCondLst>
                                        </p:cTn>
                                        <p:tgtEl>
                                          <p:spTgt spid="3">
                                            <p:txEl>
                                              <p:pRg st="2" end="2"/>
                                            </p:txEl>
                                          </p:spTgt>
                                        </p:tgtEl>
                                      </p:cBhvr>
                                    </p:animEffect>
                                  </p:childTnLst>
                                </p:cTn>
                              </p:par>
                            </p:childTnLst>
                          </p:cTn>
                        </p:par>
                        <p:par>
                          <p:cTn id="37" fill="hold">
                            <p:stCondLst>
                              <p:cond delay="3000"/>
                            </p:stCondLst>
                            <p:childTnLst>
                              <p:par>
                                <p:cTn id="38" presetID="25" presetClass="entr" presetSubtype="0" fill="hold" grpId="0" nodeType="after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500" decel="50000" fill="hold">
                                          <p:stCondLst>
                                            <p:cond delay="0"/>
                                          </p:stCondLst>
                                        </p:cTn>
                                        <p:tgtEl>
                                          <p:spTgt spid="3">
                                            <p:txEl>
                                              <p:pRg st="3" end="3"/>
                                            </p:txEl>
                                          </p:spTgt>
                                        </p:tgtEl>
                                        <p:attrNameLst>
                                          <p:attrName>style.rotation</p:attrName>
                                        </p:attrNameLst>
                                      </p:cBhvr>
                                      <p:tavLst>
                                        <p:tav tm="0">
                                          <p:val>
                                            <p:fltVal val="-90"/>
                                          </p:val>
                                        </p:tav>
                                        <p:tav tm="100000">
                                          <p:val>
                                            <p:fltVal val="0"/>
                                          </p:val>
                                        </p:tav>
                                      </p:tavLst>
                                    </p:anim>
                                    <p:anim calcmode="lin" valueType="num">
                                      <p:cBhvr>
                                        <p:cTn id="41" dur="500" decel="50000" fill="hold">
                                          <p:stCondLst>
                                            <p:cond delay="0"/>
                                          </p:stCondLst>
                                        </p:cTn>
                                        <p:tgtEl>
                                          <p:spTgt spid="3">
                                            <p:txEl>
                                              <p:pRg st="3" end="3"/>
                                            </p:txEl>
                                          </p:spTgt>
                                        </p:tgtEl>
                                        <p:attrNameLst>
                                          <p:attrName>ppt_w</p:attrName>
                                        </p:attrNameLst>
                                      </p:cBhvr>
                                      <p:tavLst>
                                        <p:tav tm="0">
                                          <p:val>
                                            <p:strVal val="#ppt_w"/>
                                          </p:val>
                                        </p:tav>
                                        <p:tav tm="100000">
                                          <p:val>
                                            <p:strVal val="#ppt_w*.05"/>
                                          </p:val>
                                        </p:tav>
                                      </p:tavLst>
                                    </p:anim>
                                    <p:anim calcmode="lin" valueType="num">
                                      <p:cBhvr>
                                        <p:cTn id="42" dur="500" accel="50000" fill="hold">
                                          <p:stCondLst>
                                            <p:cond delay="500"/>
                                          </p:stCondLst>
                                        </p:cTn>
                                        <p:tgtEl>
                                          <p:spTgt spid="3">
                                            <p:txEl>
                                              <p:pRg st="3" end="3"/>
                                            </p:txEl>
                                          </p:spTgt>
                                        </p:tgtEl>
                                        <p:attrNameLst>
                                          <p:attrName>ppt_w</p:attrName>
                                        </p:attrNameLst>
                                      </p:cBhvr>
                                      <p:tavLst>
                                        <p:tav tm="0">
                                          <p:val>
                                            <p:strVal val="#ppt_w*.05"/>
                                          </p:val>
                                        </p:tav>
                                        <p:tav tm="100000">
                                          <p:val>
                                            <p:strVal val="#ppt_w"/>
                                          </p:val>
                                        </p:tav>
                                      </p:tavLst>
                                    </p:anim>
                                    <p:anim calcmode="lin" valueType="num">
                                      <p:cBhvr>
                                        <p:cTn id="43" dur="1000" fill="hold"/>
                                        <p:tgtEl>
                                          <p:spTgt spid="3">
                                            <p:txEl>
                                              <p:pRg st="3" end="3"/>
                                            </p:txEl>
                                          </p:spTgt>
                                        </p:tgtEl>
                                        <p:attrNameLst>
                                          <p:attrName>ppt_h</p:attrName>
                                        </p:attrNameLst>
                                      </p:cBhvr>
                                      <p:tavLst>
                                        <p:tav tm="0">
                                          <p:val>
                                            <p:strVal val="#ppt_h"/>
                                          </p:val>
                                        </p:tav>
                                        <p:tav tm="100000">
                                          <p:val>
                                            <p:strVal val="#ppt_h"/>
                                          </p:val>
                                        </p:tav>
                                      </p:tavLst>
                                    </p:anim>
                                    <p:anim calcmode="lin" valueType="num">
                                      <p:cBhvr>
                                        <p:cTn id="44" dur="500" decel="50000" fill="hold">
                                          <p:stCondLst>
                                            <p:cond delay="0"/>
                                          </p:stCondLst>
                                        </p:cTn>
                                        <p:tgtEl>
                                          <p:spTgt spid="3">
                                            <p:txEl>
                                              <p:pRg st="3" end="3"/>
                                            </p:txEl>
                                          </p:spTgt>
                                        </p:tgtEl>
                                        <p:attrNameLst>
                                          <p:attrName>ppt_x</p:attrName>
                                        </p:attrNameLst>
                                      </p:cBhvr>
                                      <p:tavLst>
                                        <p:tav tm="0">
                                          <p:val>
                                            <p:strVal val="#ppt_x+.4"/>
                                          </p:val>
                                        </p:tav>
                                        <p:tav tm="100000">
                                          <p:val>
                                            <p:strVal val="#ppt_x"/>
                                          </p:val>
                                        </p:tav>
                                      </p:tavLst>
                                    </p:anim>
                                    <p:anim calcmode="lin" valueType="num">
                                      <p:cBhvr>
                                        <p:cTn id="45" dur="500" decel="50000" fill="hold">
                                          <p:stCondLst>
                                            <p:cond delay="0"/>
                                          </p:stCondLst>
                                        </p:cTn>
                                        <p:tgtEl>
                                          <p:spTgt spid="3">
                                            <p:txEl>
                                              <p:pRg st="3" end="3"/>
                                            </p:txEl>
                                          </p:spTgt>
                                        </p:tgtEl>
                                        <p:attrNameLst>
                                          <p:attrName>ppt_y</p:attrName>
                                        </p:attrNameLst>
                                      </p:cBhvr>
                                      <p:tavLst>
                                        <p:tav tm="0">
                                          <p:val>
                                            <p:strVal val="#ppt_y-.2"/>
                                          </p:val>
                                        </p:tav>
                                        <p:tav tm="100000">
                                          <p:val>
                                            <p:strVal val="#ppt_y+.1"/>
                                          </p:val>
                                        </p:tav>
                                      </p:tavLst>
                                    </p:anim>
                                    <p:anim calcmode="lin" valueType="num">
                                      <p:cBhvr>
                                        <p:cTn id="46" dur="500" accel="50000" fill="hold">
                                          <p:stCondLst>
                                            <p:cond delay="500"/>
                                          </p:stCondLst>
                                        </p:cTn>
                                        <p:tgtEl>
                                          <p:spTgt spid="3">
                                            <p:txEl>
                                              <p:pRg st="3" end="3"/>
                                            </p:txEl>
                                          </p:spTgt>
                                        </p:tgtEl>
                                        <p:attrNameLst>
                                          <p:attrName>ppt_y</p:attrName>
                                        </p:attrNameLst>
                                      </p:cBhvr>
                                      <p:tavLst>
                                        <p:tav tm="0">
                                          <p:val>
                                            <p:strVal val="#ppt_y+.1"/>
                                          </p:val>
                                        </p:tav>
                                        <p:tav tm="100000">
                                          <p:val>
                                            <p:strVal val="#ppt_y"/>
                                          </p:val>
                                        </p:tav>
                                      </p:tavLst>
                                    </p:anim>
                                    <p:animEffect transition="in" filter="fade">
                                      <p:cBhvr>
                                        <p:cTn id="47" dur="1000" decel="50000">
                                          <p:stCondLst>
                                            <p:cond delay="0"/>
                                          </p:stCondLst>
                                        </p:cTn>
                                        <p:tgtEl>
                                          <p:spTgt spid="3">
                                            <p:txEl>
                                              <p:pRg st="3" end="3"/>
                                            </p:txEl>
                                          </p:spTgt>
                                        </p:tgtEl>
                                      </p:cBhvr>
                                    </p:animEffect>
                                  </p:childTnLst>
                                </p:cTn>
                              </p:par>
                            </p:childTnLst>
                          </p:cTn>
                        </p:par>
                        <p:par>
                          <p:cTn id="48" fill="hold">
                            <p:stCondLst>
                              <p:cond delay="4000"/>
                            </p:stCondLst>
                            <p:childTnLst>
                              <p:par>
                                <p:cTn id="49" presetID="25" presetClass="entr" presetSubtype="0" fill="hold" grpId="0" nodeType="afterEffect">
                                  <p:stCondLst>
                                    <p:cond delay="0"/>
                                  </p:stCondLst>
                                  <p:childTnLst>
                                    <p:set>
                                      <p:cBhvr>
                                        <p:cTn id="50" dur="1" fill="hold">
                                          <p:stCondLst>
                                            <p:cond delay="0"/>
                                          </p:stCondLst>
                                        </p:cTn>
                                        <p:tgtEl>
                                          <p:spTgt spid="3">
                                            <p:txEl>
                                              <p:pRg st="4" end="4"/>
                                            </p:txEl>
                                          </p:spTgt>
                                        </p:tgtEl>
                                        <p:attrNameLst>
                                          <p:attrName>style.visibility</p:attrName>
                                        </p:attrNameLst>
                                      </p:cBhvr>
                                      <p:to>
                                        <p:strVal val="visible"/>
                                      </p:to>
                                    </p:set>
                                    <p:anim calcmode="lin" valueType="num">
                                      <p:cBhvr>
                                        <p:cTn id="51" dur="500" decel="50000" fill="hold">
                                          <p:stCondLst>
                                            <p:cond delay="0"/>
                                          </p:stCondLst>
                                        </p:cTn>
                                        <p:tgtEl>
                                          <p:spTgt spid="3">
                                            <p:txEl>
                                              <p:pRg st="4" end="4"/>
                                            </p:txEl>
                                          </p:spTgt>
                                        </p:tgtEl>
                                        <p:attrNameLst>
                                          <p:attrName>style.rotation</p:attrName>
                                        </p:attrNameLst>
                                      </p:cBhvr>
                                      <p:tavLst>
                                        <p:tav tm="0">
                                          <p:val>
                                            <p:fltVal val="-90"/>
                                          </p:val>
                                        </p:tav>
                                        <p:tav tm="100000">
                                          <p:val>
                                            <p:fltVal val="0"/>
                                          </p:val>
                                        </p:tav>
                                      </p:tavLst>
                                    </p:anim>
                                    <p:anim calcmode="lin" valueType="num">
                                      <p:cBhvr>
                                        <p:cTn id="52" dur="500" decel="50000" fill="hold">
                                          <p:stCondLst>
                                            <p:cond delay="0"/>
                                          </p:stCondLst>
                                        </p:cTn>
                                        <p:tgtEl>
                                          <p:spTgt spid="3">
                                            <p:txEl>
                                              <p:pRg st="4" end="4"/>
                                            </p:txEl>
                                          </p:spTgt>
                                        </p:tgtEl>
                                        <p:attrNameLst>
                                          <p:attrName>ppt_w</p:attrName>
                                        </p:attrNameLst>
                                      </p:cBhvr>
                                      <p:tavLst>
                                        <p:tav tm="0">
                                          <p:val>
                                            <p:strVal val="#ppt_w"/>
                                          </p:val>
                                        </p:tav>
                                        <p:tav tm="100000">
                                          <p:val>
                                            <p:strVal val="#ppt_w*.05"/>
                                          </p:val>
                                        </p:tav>
                                      </p:tavLst>
                                    </p:anim>
                                    <p:anim calcmode="lin" valueType="num">
                                      <p:cBhvr>
                                        <p:cTn id="53" dur="500" accel="50000" fill="hold">
                                          <p:stCondLst>
                                            <p:cond delay="500"/>
                                          </p:stCondLst>
                                        </p:cTn>
                                        <p:tgtEl>
                                          <p:spTgt spid="3">
                                            <p:txEl>
                                              <p:pRg st="4" end="4"/>
                                            </p:txEl>
                                          </p:spTgt>
                                        </p:tgtEl>
                                        <p:attrNameLst>
                                          <p:attrName>ppt_w</p:attrName>
                                        </p:attrNameLst>
                                      </p:cBhvr>
                                      <p:tavLst>
                                        <p:tav tm="0">
                                          <p:val>
                                            <p:strVal val="#ppt_w*.05"/>
                                          </p:val>
                                        </p:tav>
                                        <p:tav tm="100000">
                                          <p:val>
                                            <p:strVal val="#ppt_w"/>
                                          </p:val>
                                        </p:tav>
                                      </p:tavLst>
                                    </p:anim>
                                    <p:anim calcmode="lin" valueType="num">
                                      <p:cBhvr>
                                        <p:cTn id="54" dur="1000" fill="hold"/>
                                        <p:tgtEl>
                                          <p:spTgt spid="3">
                                            <p:txEl>
                                              <p:pRg st="4" end="4"/>
                                            </p:txEl>
                                          </p:spTgt>
                                        </p:tgtEl>
                                        <p:attrNameLst>
                                          <p:attrName>ppt_h</p:attrName>
                                        </p:attrNameLst>
                                      </p:cBhvr>
                                      <p:tavLst>
                                        <p:tav tm="0">
                                          <p:val>
                                            <p:strVal val="#ppt_h"/>
                                          </p:val>
                                        </p:tav>
                                        <p:tav tm="100000">
                                          <p:val>
                                            <p:strVal val="#ppt_h"/>
                                          </p:val>
                                        </p:tav>
                                      </p:tavLst>
                                    </p:anim>
                                    <p:anim calcmode="lin" valueType="num">
                                      <p:cBhvr>
                                        <p:cTn id="55" dur="500" decel="50000" fill="hold">
                                          <p:stCondLst>
                                            <p:cond delay="0"/>
                                          </p:stCondLst>
                                        </p:cTn>
                                        <p:tgtEl>
                                          <p:spTgt spid="3">
                                            <p:txEl>
                                              <p:pRg st="4" end="4"/>
                                            </p:txEl>
                                          </p:spTgt>
                                        </p:tgtEl>
                                        <p:attrNameLst>
                                          <p:attrName>ppt_x</p:attrName>
                                        </p:attrNameLst>
                                      </p:cBhvr>
                                      <p:tavLst>
                                        <p:tav tm="0">
                                          <p:val>
                                            <p:strVal val="#ppt_x+.4"/>
                                          </p:val>
                                        </p:tav>
                                        <p:tav tm="100000">
                                          <p:val>
                                            <p:strVal val="#ppt_x"/>
                                          </p:val>
                                        </p:tav>
                                      </p:tavLst>
                                    </p:anim>
                                    <p:anim calcmode="lin" valueType="num">
                                      <p:cBhvr>
                                        <p:cTn id="56" dur="500" decel="50000" fill="hold">
                                          <p:stCondLst>
                                            <p:cond delay="0"/>
                                          </p:stCondLst>
                                        </p:cTn>
                                        <p:tgtEl>
                                          <p:spTgt spid="3">
                                            <p:txEl>
                                              <p:pRg st="4" end="4"/>
                                            </p:txEl>
                                          </p:spTgt>
                                        </p:tgtEl>
                                        <p:attrNameLst>
                                          <p:attrName>ppt_y</p:attrName>
                                        </p:attrNameLst>
                                      </p:cBhvr>
                                      <p:tavLst>
                                        <p:tav tm="0">
                                          <p:val>
                                            <p:strVal val="#ppt_y-.2"/>
                                          </p:val>
                                        </p:tav>
                                        <p:tav tm="100000">
                                          <p:val>
                                            <p:strVal val="#ppt_y+.1"/>
                                          </p:val>
                                        </p:tav>
                                      </p:tavLst>
                                    </p:anim>
                                    <p:anim calcmode="lin" valueType="num">
                                      <p:cBhvr>
                                        <p:cTn id="57" dur="500" accel="50000" fill="hold">
                                          <p:stCondLst>
                                            <p:cond delay="500"/>
                                          </p:stCondLst>
                                        </p:cTn>
                                        <p:tgtEl>
                                          <p:spTgt spid="3">
                                            <p:txEl>
                                              <p:pRg st="4" end="4"/>
                                            </p:txEl>
                                          </p:spTgt>
                                        </p:tgtEl>
                                        <p:attrNameLst>
                                          <p:attrName>ppt_y</p:attrName>
                                        </p:attrNameLst>
                                      </p:cBhvr>
                                      <p:tavLst>
                                        <p:tav tm="0">
                                          <p:val>
                                            <p:strVal val="#ppt_y+.1"/>
                                          </p:val>
                                        </p:tav>
                                        <p:tav tm="100000">
                                          <p:val>
                                            <p:strVal val="#ppt_y"/>
                                          </p:val>
                                        </p:tav>
                                      </p:tavLst>
                                    </p:anim>
                                    <p:animEffect transition="in" filter="fade">
                                      <p:cBhvr>
                                        <p:cTn id="58" dur="1000" decel="50000">
                                          <p:stCondLst>
                                            <p:cond delay="0"/>
                                          </p:stCondLst>
                                        </p:cTn>
                                        <p:tgtEl>
                                          <p:spTgt spid="3">
                                            <p:txEl>
                                              <p:pRg st="4" end="4"/>
                                            </p:txEl>
                                          </p:spTgt>
                                        </p:tgtEl>
                                      </p:cBhvr>
                                    </p:animEffect>
                                  </p:childTnLst>
                                </p:cTn>
                              </p:par>
                            </p:childTnLst>
                          </p:cTn>
                        </p:par>
                        <p:par>
                          <p:cTn id="59" fill="hold">
                            <p:stCondLst>
                              <p:cond delay="5000"/>
                            </p:stCondLst>
                            <p:childTnLst>
                              <p:par>
                                <p:cTn id="60" presetID="25" presetClass="entr" presetSubtype="0" fill="hold" grpId="0" nodeType="afterEffect">
                                  <p:stCondLst>
                                    <p:cond delay="0"/>
                                  </p:stCondLst>
                                  <p:childTnLst>
                                    <p:set>
                                      <p:cBhvr>
                                        <p:cTn id="61" dur="1" fill="hold">
                                          <p:stCondLst>
                                            <p:cond delay="0"/>
                                          </p:stCondLst>
                                        </p:cTn>
                                        <p:tgtEl>
                                          <p:spTgt spid="3">
                                            <p:txEl>
                                              <p:pRg st="5" end="5"/>
                                            </p:txEl>
                                          </p:spTgt>
                                        </p:tgtEl>
                                        <p:attrNameLst>
                                          <p:attrName>style.visibility</p:attrName>
                                        </p:attrNameLst>
                                      </p:cBhvr>
                                      <p:to>
                                        <p:strVal val="visible"/>
                                      </p:to>
                                    </p:set>
                                    <p:anim calcmode="lin" valueType="num">
                                      <p:cBhvr>
                                        <p:cTn id="62" dur="500" decel="50000" fill="hold">
                                          <p:stCondLst>
                                            <p:cond delay="0"/>
                                          </p:stCondLst>
                                        </p:cTn>
                                        <p:tgtEl>
                                          <p:spTgt spid="3">
                                            <p:txEl>
                                              <p:pRg st="5" end="5"/>
                                            </p:txEl>
                                          </p:spTgt>
                                        </p:tgtEl>
                                        <p:attrNameLst>
                                          <p:attrName>style.rotation</p:attrName>
                                        </p:attrNameLst>
                                      </p:cBhvr>
                                      <p:tavLst>
                                        <p:tav tm="0">
                                          <p:val>
                                            <p:fltVal val="-90"/>
                                          </p:val>
                                        </p:tav>
                                        <p:tav tm="100000">
                                          <p:val>
                                            <p:fltVal val="0"/>
                                          </p:val>
                                        </p:tav>
                                      </p:tavLst>
                                    </p:anim>
                                    <p:anim calcmode="lin" valueType="num">
                                      <p:cBhvr>
                                        <p:cTn id="63" dur="500" decel="50000" fill="hold">
                                          <p:stCondLst>
                                            <p:cond delay="0"/>
                                          </p:stCondLst>
                                        </p:cTn>
                                        <p:tgtEl>
                                          <p:spTgt spid="3">
                                            <p:txEl>
                                              <p:pRg st="5" end="5"/>
                                            </p:txEl>
                                          </p:spTgt>
                                        </p:tgtEl>
                                        <p:attrNameLst>
                                          <p:attrName>ppt_w</p:attrName>
                                        </p:attrNameLst>
                                      </p:cBhvr>
                                      <p:tavLst>
                                        <p:tav tm="0">
                                          <p:val>
                                            <p:strVal val="#ppt_w"/>
                                          </p:val>
                                        </p:tav>
                                        <p:tav tm="100000">
                                          <p:val>
                                            <p:strVal val="#ppt_w*.05"/>
                                          </p:val>
                                        </p:tav>
                                      </p:tavLst>
                                    </p:anim>
                                    <p:anim calcmode="lin" valueType="num">
                                      <p:cBhvr>
                                        <p:cTn id="64" dur="500" accel="50000" fill="hold">
                                          <p:stCondLst>
                                            <p:cond delay="500"/>
                                          </p:stCondLst>
                                        </p:cTn>
                                        <p:tgtEl>
                                          <p:spTgt spid="3">
                                            <p:txEl>
                                              <p:pRg st="5" end="5"/>
                                            </p:txEl>
                                          </p:spTgt>
                                        </p:tgtEl>
                                        <p:attrNameLst>
                                          <p:attrName>ppt_w</p:attrName>
                                        </p:attrNameLst>
                                      </p:cBhvr>
                                      <p:tavLst>
                                        <p:tav tm="0">
                                          <p:val>
                                            <p:strVal val="#ppt_w*.05"/>
                                          </p:val>
                                        </p:tav>
                                        <p:tav tm="100000">
                                          <p:val>
                                            <p:strVal val="#ppt_w"/>
                                          </p:val>
                                        </p:tav>
                                      </p:tavLst>
                                    </p:anim>
                                    <p:anim calcmode="lin" valueType="num">
                                      <p:cBhvr>
                                        <p:cTn id="65" dur="1000" fill="hold"/>
                                        <p:tgtEl>
                                          <p:spTgt spid="3">
                                            <p:txEl>
                                              <p:pRg st="5" end="5"/>
                                            </p:txEl>
                                          </p:spTgt>
                                        </p:tgtEl>
                                        <p:attrNameLst>
                                          <p:attrName>ppt_h</p:attrName>
                                        </p:attrNameLst>
                                      </p:cBhvr>
                                      <p:tavLst>
                                        <p:tav tm="0">
                                          <p:val>
                                            <p:strVal val="#ppt_h"/>
                                          </p:val>
                                        </p:tav>
                                        <p:tav tm="100000">
                                          <p:val>
                                            <p:strVal val="#ppt_h"/>
                                          </p:val>
                                        </p:tav>
                                      </p:tavLst>
                                    </p:anim>
                                    <p:anim calcmode="lin" valueType="num">
                                      <p:cBhvr>
                                        <p:cTn id="66" dur="500" decel="50000" fill="hold">
                                          <p:stCondLst>
                                            <p:cond delay="0"/>
                                          </p:stCondLst>
                                        </p:cTn>
                                        <p:tgtEl>
                                          <p:spTgt spid="3">
                                            <p:txEl>
                                              <p:pRg st="5" end="5"/>
                                            </p:txEl>
                                          </p:spTgt>
                                        </p:tgtEl>
                                        <p:attrNameLst>
                                          <p:attrName>ppt_x</p:attrName>
                                        </p:attrNameLst>
                                      </p:cBhvr>
                                      <p:tavLst>
                                        <p:tav tm="0">
                                          <p:val>
                                            <p:strVal val="#ppt_x+.4"/>
                                          </p:val>
                                        </p:tav>
                                        <p:tav tm="100000">
                                          <p:val>
                                            <p:strVal val="#ppt_x"/>
                                          </p:val>
                                        </p:tav>
                                      </p:tavLst>
                                    </p:anim>
                                    <p:anim calcmode="lin" valueType="num">
                                      <p:cBhvr>
                                        <p:cTn id="67" dur="500" decel="50000" fill="hold">
                                          <p:stCondLst>
                                            <p:cond delay="0"/>
                                          </p:stCondLst>
                                        </p:cTn>
                                        <p:tgtEl>
                                          <p:spTgt spid="3">
                                            <p:txEl>
                                              <p:pRg st="5" end="5"/>
                                            </p:txEl>
                                          </p:spTgt>
                                        </p:tgtEl>
                                        <p:attrNameLst>
                                          <p:attrName>ppt_y</p:attrName>
                                        </p:attrNameLst>
                                      </p:cBhvr>
                                      <p:tavLst>
                                        <p:tav tm="0">
                                          <p:val>
                                            <p:strVal val="#ppt_y-.2"/>
                                          </p:val>
                                        </p:tav>
                                        <p:tav tm="100000">
                                          <p:val>
                                            <p:strVal val="#ppt_y+.1"/>
                                          </p:val>
                                        </p:tav>
                                      </p:tavLst>
                                    </p:anim>
                                    <p:anim calcmode="lin" valueType="num">
                                      <p:cBhvr>
                                        <p:cTn id="68" dur="500" accel="50000" fill="hold">
                                          <p:stCondLst>
                                            <p:cond delay="500"/>
                                          </p:stCondLst>
                                        </p:cTn>
                                        <p:tgtEl>
                                          <p:spTgt spid="3">
                                            <p:txEl>
                                              <p:pRg st="5" end="5"/>
                                            </p:txEl>
                                          </p:spTgt>
                                        </p:tgtEl>
                                        <p:attrNameLst>
                                          <p:attrName>ppt_y</p:attrName>
                                        </p:attrNameLst>
                                      </p:cBhvr>
                                      <p:tavLst>
                                        <p:tav tm="0">
                                          <p:val>
                                            <p:strVal val="#ppt_y+.1"/>
                                          </p:val>
                                        </p:tav>
                                        <p:tav tm="100000">
                                          <p:val>
                                            <p:strVal val="#ppt_y"/>
                                          </p:val>
                                        </p:tav>
                                      </p:tavLst>
                                    </p:anim>
                                    <p:animEffect transition="in" filter="fade">
                                      <p:cBhvr>
                                        <p:cTn id="69" dur="1000" decel="50000">
                                          <p:stCondLst>
                                            <p:cond delay="0"/>
                                          </p:stCondLst>
                                        </p:cTn>
                                        <p:tgtEl>
                                          <p:spTgt spid="3">
                                            <p:txEl>
                                              <p:pRg st="5" end="5"/>
                                            </p:txEl>
                                          </p:spTgt>
                                        </p:tgtEl>
                                      </p:cBhvr>
                                    </p:animEffect>
                                  </p:childTnLst>
                                </p:cTn>
                              </p:par>
                            </p:childTnLst>
                          </p:cTn>
                        </p:par>
                        <p:par>
                          <p:cTn id="70" fill="hold">
                            <p:stCondLst>
                              <p:cond delay="6000"/>
                            </p:stCondLst>
                            <p:childTnLst>
                              <p:par>
                                <p:cTn id="71" presetID="25" presetClass="entr" presetSubtype="0" fill="hold" grpId="0" nodeType="afterEffect">
                                  <p:stCondLst>
                                    <p:cond delay="0"/>
                                  </p:stCondLst>
                                  <p:childTnLst>
                                    <p:set>
                                      <p:cBhvr>
                                        <p:cTn id="72" dur="1" fill="hold">
                                          <p:stCondLst>
                                            <p:cond delay="0"/>
                                          </p:stCondLst>
                                        </p:cTn>
                                        <p:tgtEl>
                                          <p:spTgt spid="3">
                                            <p:txEl>
                                              <p:pRg st="6" end="6"/>
                                            </p:txEl>
                                          </p:spTgt>
                                        </p:tgtEl>
                                        <p:attrNameLst>
                                          <p:attrName>style.visibility</p:attrName>
                                        </p:attrNameLst>
                                      </p:cBhvr>
                                      <p:to>
                                        <p:strVal val="visible"/>
                                      </p:to>
                                    </p:set>
                                    <p:anim calcmode="lin" valueType="num">
                                      <p:cBhvr>
                                        <p:cTn id="73" dur="500" decel="50000" fill="hold">
                                          <p:stCondLst>
                                            <p:cond delay="0"/>
                                          </p:stCondLst>
                                        </p:cTn>
                                        <p:tgtEl>
                                          <p:spTgt spid="3">
                                            <p:txEl>
                                              <p:pRg st="6" end="6"/>
                                            </p:txEl>
                                          </p:spTgt>
                                        </p:tgtEl>
                                        <p:attrNameLst>
                                          <p:attrName>style.rotation</p:attrName>
                                        </p:attrNameLst>
                                      </p:cBhvr>
                                      <p:tavLst>
                                        <p:tav tm="0">
                                          <p:val>
                                            <p:fltVal val="-90"/>
                                          </p:val>
                                        </p:tav>
                                        <p:tav tm="100000">
                                          <p:val>
                                            <p:fltVal val="0"/>
                                          </p:val>
                                        </p:tav>
                                      </p:tavLst>
                                    </p:anim>
                                    <p:anim calcmode="lin" valueType="num">
                                      <p:cBhvr>
                                        <p:cTn id="74" dur="500" decel="50000" fill="hold">
                                          <p:stCondLst>
                                            <p:cond delay="0"/>
                                          </p:stCondLst>
                                        </p:cTn>
                                        <p:tgtEl>
                                          <p:spTgt spid="3">
                                            <p:txEl>
                                              <p:pRg st="6" end="6"/>
                                            </p:txEl>
                                          </p:spTgt>
                                        </p:tgtEl>
                                        <p:attrNameLst>
                                          <p:attrName>ppt_w</p:attrName>
                                        </p:attrNameLst>
                                      </p:cBhvr>
                                      <p:tavLst>
                                        <p:tav tm="0">
                                          <p:val>
                                            <p:strVal val="#ppt_w"/>
                                          </p:val>
                                        </p:tav>
                                        <p:tav tm="100000">
                                          <p:val>
                                            <p:strVal val="#ppt_w*.05"/>
                                          </p:val>
                                        </p:tav>
                                      </p:tavLst>
                                    </p:anim>
                                    <p:anim calcmode="lin" valueType="num">
                                      <p:cBhvr>
                                        <p:cTn id="75" dur="500" accel="50000" fill="hold">
                                          <p:stCondLst>
                                            <p:cond delay="500"/>
                                          </p:stCondLst>
                                        </p:cTn>
                                        <p:tgtEl>
                                          <p:spTgt spid="3">
                                            <p:txEl>
                                              <p:pRg st="6" end="6"/>
                                            </p:txEl>
                                          </p:spTgt>
                                        </p:tgtEl>
                                        <p:attrNameLst>
                                          <p:attrName>ppt_w</p:attrName>
                                        </p:attrNameLst>
                                      </p:cBhvr>
                                      <p:tavLst>
                                        <p:tav tm="0">
                                          <p:val>
                                            <p:strVal val="#ppt_w*.05"/>
                                          </p:val>
                                        </p:tav>
                                        <p:tav tm="100000">
                                          <p:val>
                                            <p:strVal val="#ppt_w"/>
                                          </p:val>
                                        </p:tav>
                                      </p:tavLst>
                                    </p:anim>
                                    <p:anim calcmode="lin" valueType="num">
                                      <p:cBhvr>
                                        <p:cTn id="76" dur="1000" fill="hold"/>
                                        <p:tgtEl>
                                          <p:spTgt spid="3">
                                            <p:txEl>
                                              <p:pRg st="6" end="6"/>
                                            </p:txEl>
                                          </p:spTgt>
                                        </p:tgtEl>
                                        <p:attrNameLst>
                                          <p:attrName>ppt_h</p:attrName>
                                        </p:attrNameLst>
                                      </p:cBhvr>
                                      <p:tavLst>
                                        <p:tav tm="0">
                                          <p:val>
                                            <p:strVal val="#ppt_h"/>
                                          </p:val>
                                        </p:tav>
                                        <p:tav tm="100000">
                                          <p:val>
                                            <p:strVal val="#ppt_h"/>
                                          </p:val>
                                        </p:tav>
                                      </p:tavLst>
                                    </p:anim>
                                    <p:anim calcmode="lin" valueType="num">
                                      <p:cBhvr>
                                        <p:cTn id="77" dur="500" decel="50000" fill="hold">
                                          <p:stCondLst>
                                            <p:cond delay="0"/>
                                          </p:stCondLst>
                                        </p:cTn>
                                        <p:tgtEl>
                                          <p:spTgt spid="3">
                                            <p:txEl>
                                              <p:pRg st="6" end="6"/>
                                            </p:txEl>
                                          </p:spTgt>
                                        </p:tgtEl>
                                        <p:attrNameLst>
                                          <p:attrName>ppt_x</p:attrName>
                                        </p:attrNameLst>
                                      </p:cBhvr>
                                      <p:tavLst>
                                        <p:tav tm="0">
                                          <p:val>
                                            <p:strVal val="#ppt_x+.4"/>
                                          </p:val>
                                        </p:tav>
                                        <p:tav tm="100000">
                                          <p:val>
                                            <p:strVal val="#ppt_x"/>
                                          </p:val>
                                        </p:tav>
                                      </p:tavLst>
                                    </p:anim>
                                    <p:anim calcmode="lin" valueType="num">
                                      <p:cBhvr>
                                        <p:cTn id="78" dur="500" decel="50000" fill="hold">
                                          <p:stCondLst>
                                            <p:cond delay="0"/>
                                          </p:stCondLst>
                                        </p:cTn>
                                        <p:tgtEl>
                                          <p:spTgt spid="3">
                                            <p:txEl>
                                              <p:pRg st="6" end="6"/>
                                            </p:txEl>
                                          </p:spTgt>
                                        </p:tgtEl>
                                        <p:attrNameLst>
                                          <p:attrName>ppt_y</p:attrName>
                                        </p:attrNameLst>
                                      </p:cBhvr>
                                      <p:tavLst>
                                        <p:tav tm="0">
                                          <p:val>
                                            <p:strVal val="#ppt_y-.2"/>
                                          </p:val>
                                        </p:tav>
                                        <p:tav tm="100000">
                                          <p:val>
                                            <p:strVal val="#ppt_y+.1"/>
                                          </p:val>
                                        </p:tav>
                                      </p:tavLst>
                                    </p:anim>
                                    <p:anim calcmode="lin" valueType="num">
                                      <p:cBhvr>
                                        <p:cTn id="79" dur="500" accel="50000" fill="hold">
                                          <p:stCondLst>
                                            <p:cond delay="500"/>
                                          </p:stCondLst>
                                        </p:cTn>
                                        <p:tgtEl>
                                          <p:spTgt spid="3">
                                            <p:txEl>
                                              <p:pRg st="6" end="6"/>
                                            </p:txEl>
                                          </p:spTgt>
                                        </p:tgtEl>
                                        <p:attrNameLst>
                                          <p:attrName>ppt_y</p:attrName>
                                        </p:attrNameLst>
                                      </p:cBhvr>
                                      <p:tavLst>
                                        <p:tav tm="0">
                                          <p:val>
                                            <p:strVal val="#ppt_y+.1"/>
                                          </p:val>
                                        </p:tav>
                                        <p:tav tm="100000">
                                          <p:val>
                                            <p:strVal val="#ppt_y"/>
                                          </p:val>
                                        </p:tav>
                                      </p:tavLst>
                                    </p:anim>
                                    <p:animEffect transition="in" filter="fade">
                                      <p:cBhvr>
                                        <p:cTn id="80" dur="1000" decel="50000">
                                          <p:stCondLst>
                                            <p:cond delay="0"/>
                                          </p:stCondLst>
                                        </p:cTn>
                                        <p:tgtEl>
                                          <p:spTgt spid="3">
                                            <p:txEl>
                                              <p:pRg st="6" end="6"/>
                                            </p:txEl>
                                          </p:spTgt>
                                        </p:tgtEl>
                                      </p:cBhvr>
                                    </p:animEffect>
                                  </p:childTnLst>
                                </p:cTn>
                              </p:par>
                            </p:childTnLst>
                          </p:cTn>
                        </p:par>
                        <p:par>
                          <p:cTn id="81" fill="hold">
                            <p:stCondLst>
                              <p:cond delay="7000"/>
                            </p:stCondLst>
                            <p:childTnLst>
                              <p:par>
                                <p:cTn id="82" presetID="25" presetClass="entr" presetSubtype="0" fill="hold" grpId="0" nodeType="afterEffect">
                                  <p:stCondLst>
                                    <p:cond delay="0"/>
                                  </p:stCondLst>
                                  <p:childTnLst>
                                    <p:set>
                                      <p:cBhvr>
                                        <p:cTn id="83" dur="1" fill="hold">
                                          <p:stCondLst>
                                            <p:cond delay="0"/>
                                          </p:stCondLst>
                                        </p:cTn>
                                        <p:tgtEl>
                                          <p:spTgt spid="3">
                                            <p:txEl>
                                              <p:pRg st="7" end="7"/>
                                            </p:txEl>
                                          </p:spTgt>
                                        </p:tgtEl>
                                        <p:attrNameLst>
                                          <p:attrName>style.visibility</p:attrName>
                                        </p:attrNameLst>
                                      </p:cBhvr>
                                      <p:to>
                                        <p:strVal val="visible"/>
                                      </p:to>
                                    </p:set>
                                    <p:anim calcmode="lin" valueType="num">
                                      <p:cBhvr>
                                        <p:cTn id="84" dur="500" decel="50000" fill="hold">
                                          <p:stCondLst>
                                            <p:cond delay="0"/>
                                          </p:stCondLst>
                                        </p:cTn>
                                        <p:tgtEl>
                                          <p:spTgt spid="3">
                                            <p:txEl>
                                              <p:pRg st="7" end="7"/>
                                            </p:txEl>
                                          </p:spTgt>
                                        </p:tgtEl>
                                        <p:attrNameLst>
                                          <p:attrName>style.rotation</p:attrName>
                                        </p:attrNameLst>
                                      </p:cBhvr>
                                      <p:tavLst>
                                        <p:tav tm="0">
                                          <p:val>
                                            <p:fltVal val="-90"/>
                                          </p:val>
                                        </p:tav>
                                        <p:tav tm="100000">
                                          <p:val>
                                            <p:fltVal val="0"/>
                                          </p:val>
                                        </p:tav>
                                      </p:tavLst>
                                    </p:anim>
                                    <p:anim calcmode="lin" valueType="num">
                                      <p:cBhvr>
                                        <p:cTn id="85" dur="500" decel="50000" fill="hold">
                                          <p:stCondLst>
                                            <p:cond delay="0"/>
                                          </p:stCondLst>
                                        </p:cTn>
                                        <p:tgtEl>
                                          <p:spTgt spid="3">
                                            <p:txEl>
                                              <p:pRg st="7" end="7"/>
                                            </p:txEl>
                                          </p:spTgt>
                                        </p:tgtEl>
                                        <p:attrNameLst>
                                          <p:attrName>ppt_w</p:attrName>
                                        </p:attrNameLst>
                                      </p:cBhvr>
                                      <p:tavLst>
                                        <p:tav tm="0">
                                          <p:val>
                                            <p:strVal val="#ppt_w"/>
                                          </p:val>
                                        </p:tav>
                                        <p:tav tm="100000">
                                          <p:val>
                                            <p:strVal val="#ppt_w*.05"/>
                                          </p:val>
                                        </p:tav>
                                      </p:tavLst>
                                    </p:anim>
                                    <p:anim calcmode="lin" valueType="num">
                                      <p:cBhvr>
                                        <p:cTn id="86" dur="500" accel="50000" fill="hold">
                                          <p:stCondLst>
                                            <p:cond delay="500"/>
                                          </p:stCondLst>
                                        </p:cTn>
                                        <p:tgtEl>
                                          <p:spTgt spid="3">
                                            <p:txEl>
                                              <p:pRg st="7" end="7"/>
                                            </p:txEl>
                                          </p:spTgt>
                                        </p:tgtEl>
                                        <p:attrNameLst>
                                          <p:attrName>ppt_w</p:attrName>
                                        </p:attrNameLst>
                                      </p:cBhvr>
                                      <p:tavLst>
                                        <p:tav tm="0">
                                          <p:val>
                                            <p:strVal val="#ppt_w*.05"/>
                                          </p:val>
                                        </p:tav>
                                        <p:tav tm="100000">
                                          <p:val>
                                            <p:strVal val="#ppt_w"/>
                                          </p:val>
                                        </p:tav>
                                      </p:tavLst>
                                    </p:anim>
                                    <p:anim calcmode="lin" valueType="num">
                                      <p:cBhvr>
                                        <p:cTn id="87" dur="1000" fill="hold"/>
                                        <p:tgtEl>
                                          <p:spTgt spid="3">
                                            <p:txEl>
                                              <p:pRg st="7" end="7"/>
                                            </p:txEl>
                                          </p:spTgt>
                                        </p:tgtEl>
                                        <p:attrNameLst>
                                          <p:attrName>ppt_h</p:attrName>
                                        </p:attrNameLst>
                                      </p:cBhvr>
                                      <p:tavLst>
                                        <p:tav tm="0">
                                          <p:val>
                                            <p:strVal val="#ppt_h"/>
                                          </p:val>
                                        </p:tav>
                                        <p:tav tm="100000">
                                          <p:val>
                                            <p:strVal val="#ppt_h"/>
                                          </p:val>
                                        </p:tav>
                                      </p:tavLst>
                                    </p:anim>
                                    <p:anim calcmode="lin" valueType="num">
                                      <p:cBhvr>
                                        <p:cTn id="88" dur="500" decel="50000" fill="hold">
                                          <p:stCondLst>
                                            <p:cond delay="0"/>
                                          </p:stCondLst>
                                        </p:cTn>
                                        <p:tgtEl>
                                          <p:spTgt spid="3">
                                            <p:txEl>
                                              <p:pRg st="7" end="7"/>
                                            </p:txEl>
                                          </p:spTgt>
                                        </p:tgtEl>
                                        <p:attrNameLst>
                                          <p:attrName>ppt_x</p:attrName>
                                        </p:attrNameLst>
                                      </p:cBhvr>
                                      <p:tavLst>
                                        <p:tav tm="0">
                                          <p:val>
                                            <p:strVal val="#ppt_x+.4"/>
                                          </p:val>
                                        </p:tav>
                                        <p:tav tm="100000">
                                          <p:val>
                                            <p:strVal val="#ppt_x"/>
                                          </p:val>
                                        </p:tav>
                                      </p:tavLst>
                                    </p:anim>
                                    <p:anim calcmode="lin" valueType="num">
                                      <p:cBhvr>
                                        <p:cTn id="89" dur="500" decel="50000" fill="hold">
                                          <p:stCondLst>
                                            <p:cond delay="0"/>
                                          </p:stCondLst>
                                        </p:cTn>
                                        <p:tgtEl>
                                          <p:spTgt spid="3">
                                            <p:txEl>
                                              <p:pRg st="7" end="7"/>
                                            </p:txEl>
                                          </p:spTgt>
                                        </p:tgtEl>
                                        <p:attrNameLst>
                                          <p:attrName>ppt_y</p:attrName>
                                        </p:attrNameLst>
                                      </p:cBhvr>
                                      <p:tavLst>
                                        <p:tav tm="0">
                                          <p:val>
                                            <p:strVal val="#ppt_y-.2"/>
                                          </p:val>
                                        </p:tav>
                                        <p:tav tm="100000">
                                          <p:val>
                                            <p:strVal val="#ppt_y+.1"/>
                                          </p:val>
                                        </p:tav>
                                      </p:tavLst>
                                    </p:anim>
                                    <p:anim calcmode="lin" valueType="num">
                                      <p:cBhvr>
                                        <p:cTn id="90" dur="500" accel="50000" fill="hold">
                                          <p:stCondLst>
                                            <p:cond delay="500"/>
                                          </p:stCondLst>
                                        </p:cTn>
                                        <p:tgtEl>
                                          <p:spTgt spid="3">
                                            <p:txEl>
                                              <p:pRg st="7" end="7"/>
                                            </p:txEl>
                                          </p:spTgt>
                                        </p:tgtEl>
                                        <p:attrNameLst>
                                          <p:attrName>ppt_y</p:attrName>
                                        </p:attrNameLst>
                                      </p:cBhvr>
                                      <p:tavLst>
                                        <p:tav tm="0">
                                          <p:val>
                                            <p:strVal val="#ppt_y+.1"/>
                                          </p:val>
                                        </p:tav>
                                        <p:tav tm="100000">
                                          <p:val>
                                            <p:strVal val="#ppt_y"/>
                                          </p:val>
                                        </p:tav>
                                      </p:tavLst>
                                    </p:anim>
                                    <p:animEffect transition="in" filter="fade">
                                      <p:cBhvr>
                                        <p:cTn id="91" dur="1000" decel="50000">
                                          <p:stCondLst>
                                            <p:cond delay="0"/>
                                          </p:stCondLst>
                                        </p:cTn>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User\Мои документы\Мои рисунки\tghn.jpeg"/>
          <p:cNvPicPr>
            <a:picLocks noChangeAspect="1" noChangeArrowheads="1"/>
          </p:cNvPicPr>
          <p:nvPr/>
        </p:nvPicPr>
        <p:blipFill>
          <a:blip r:embed="rId2" cstate="print"/>
          <a:srcRect/>
          <a:stretch>
            <a:fillRect/>
          </a:stretch>
        </p:blipFill>
        <p:spPr bwMode="auto">
          <a:xfrm>
            <a:off x="0" y="0"/>
            <a:ext cx="9683552" cy="6858000"/>
          </a:xfrm>
          <a:prstGeom prst="rect">
            <a:avLst/>
          </a:prstGeom>
          <a:noFill/>
        </p:spPr>
      </p:pic>
      <p:sp>
        <p:nvSpPr>
          <p:cNvPr id="3" name="TextBox 2"/>
          <p:cNvSpPr txBox="1"/>
          <p:nvPr/>
        </p:nvSpPr>
        <p:spPr>
          <a:xfrm>
            <a:off x="5652120" y="1268760"/>
            <a:ext cx="184731" cy="369332"/>
          </a:xfrm>
          <a:prstGeom prst="rect">
            <a:avLst/>
          </a:prstGeom>
          <a:noFill/>
        </p:spPr>
        <p:txBody>
          <a:bodyPr wrap="none" rtlCol="0">
            <a:spAutoFit/>
          </a:bodyPr>
          <a:lstStyle/>
          <a:p>
            <a:endParaRPr lang="ru-RU" dirty="0"/>
          </a:p>
        </p:txBody>
      </p:sp>
      <p:sp>
        <p:nvSpPr>
          <p:cNvPr id="4" name="TextBox 3"/>
          <p:cNvSpPr txBox="1"/>
          <p:nvPr/>
        </p:nvSpPr>
        <p:spPr>
          <a:xfrm>
            <a:off x="2627784" y="188640"/>
            <a:ext cx="5400600" cy="5293757"/>
          </a:xfrm>
          <a:prstGeom prst="rect">
            <a:avLst/>
          </a:prstGeom>
          <a:noFill/>
        </p:spPr>
        <p:txBody>
          <a:bodyPr wrap="square" rtlCol="0">
            <a:spAutoFit/>
          </a:bodyPr>
          <a:lstStyle/>
          <a:p>
            <a:r>
              <a:rPr lang="ru-RU" sz="3200" dirty="0" smtClean="0">
                <a:solidFill>
                  <a:srgbClr val="FF0000"/>
                </a:solidFill>
              </a:rPr>
              <a:t>Нажимаю кнопку «стоп» </a:t>
            </a:r>
            <a:br>
              <a:rPr lang="ru-RU" sz="3200" dirty="0" smtClean="0">
                <a:solidFill>
                  <a:srgbClr val="FF0000"/>
                </a:solidFill>
              </a:rPr>
            </a:br>
            <a:r>
              <a:rPr lang="ru-RU" sz="3200" dirty="0" smtClean="0">
                <a:solidFill>
                  <a:srgbClr val="FF0000"/>
                </a:solidFill>
              </a:rPr>
              <a:t>Абсолют сойдется в точке… </a:t>
            </a:r>
            <a:br>
              <a:rPr lang="ru-RU" sz="3200" dirty="0" smtClean="0">
                <a:solidFill>
                  <a:srgbClr val="FF0000"/>
                </a:solidFill>
              </a:rPr>
            </a:br>
            <a:r>
              <a:rPr lang="ru-RU" sz="3200" dirty="0" err="1" smtClean="0">
                <a:solidFill>
                  <a:srgbClr val="FF0000"/>
                </a:solidFill>
              </a:rPr>
              <a:t>Расcпадается</a:t>
            </a:r>
            <a:r>
              <a:rPr lang="ru-RU" sz="3200" dirty="0" smtClean="0">
                <a:solidFill>
                  <a:srgbClr val="FF0000"/>
                </a:solidFill>
              </a:rPr>
              <a:t> полет…                                                                  </a:t>
            </a:r>
            <a:br>
              <a:rPr lang="ru-RU" sz="3200" dirty="0" smtClean="0">
                <a:solidFill>
                  <a:srgbClr val="FF0000"/>
                </a:solidFill>
              </a:rPr>
            </a:br>
            <a:r>
              <a:rPr lang="ru-RU" sz="3200" dirty="0" smtClean="0">
                <a:solidFill>
                  <a:srgbClr val="FF0000"/>
                </a:solidFill>
              </a:rPr>
              <a:t>Километры, лягут в строчки… </a:t>
            </a:r>
            <a:br>
              <a:rPr lang="ru-RU" sz="3200" dirty="0" smtClean="0">
                <a:solidFill>
                  <a:srgbClr val="FF0000"/>
                </a:solidFill>
              </a:rPr>
            </a:br>
            <a:r>
              <a:rPr lang="ru-RU" sz="3200" dirty="0" smtClean="0">
                <a:solidFill>
                  <a:srgbClr val="FF0000"/>
                </a:solidFill>
              </a:rPr>
              <a:t>и  оскалится душа, </a:t>
            </a:r>
            <a:br>
              <a:rPr lang="ru-RU" sz="3200" dirty="0" smtClean="0">
                <a:solidFill>
                  <a:srgbClr val="FF0000"/>
                </a:solidFill>
              </a:rPr>
            </a:br>
            <a:r>
              <a:rPr lang="ru-RU" sz="3200" dirty="0" smtClean="0">
                <a:solidFill>
                  <a:srgbClr val="FF0000"/>
                </a:solidFill>
              </a:rPr>
              <a:t>Микрокосмос свой теряя… </a:t>
            </a:r>
            <a:br>
              <a:rPr lang="ru-RU" sz="3200" dirty="0" smtClean="0">
                <a:solidFill>
                  <a:srgbClr val="FF0000"/>
                </a:solidFill>
              </a:rPr>
            </a:br>
            <a:r>
              <a:rPr lang="ru-RU" sz="3200" dirty="0" smtClean="0">
                <a:solidFill>
                  <a:srgbClr val="FF0000"/>
                </a:solidFill>
              </a:rPr>
              <a:t>А я буду умирать, </a:t>
            </a:r>
            <a:br>
              <a:rPr lang="ru-RU" sz="3200" dirty="0" smtClean="0">
                <a:solidFill>
                  <a:srgbClr val="FF0000"/>
                </a:solidFill>
              </a:rPr>
            </a:br>
            <a:r>
              <a:rPr lang="ru-RU" sz="3200" dirty="0" smtClean="0">
                <a:solidFill>
                  <a:srgbClr val="FF0000"/>
                </a:solidFill>
              </a:rPr>
              <a:t>На осколках псевдо рая… </a:t>
            </a:r>
            <a:br>
              <a:rPr lang="ru-RU" sz="3200" dirty="0" smtClean="0">
                <a:solidFill>
                  <a:srgbClr val="FF0000"/>
                </a:solidFill>
              </a:rPr>
            </a:br>
            <a:r>
              <a:rPr lang="ru-RU" sz="3200" dirty="0" smtClean="0">
                <a:solidFill>
                  <a:srgbClr val="FF0000"/>
                </a:solidFill>
              </a:rPr>
              <a:t>И теперь с объятий ада, </a:t>
            </a:r>
            <a:br>
              <a:rPr lang="ru-RU" sz="3200" dirty="0" smtClean="0">
                <a:solidFill>
                  <a:srgbClr val="FF0000"/>
                </a:solidFill>
              </a:rPr>
            </a:br>
            <a:r>
              <a:rPr lang="ru-RU" sz="3200" dirty="0" smtClean="0">
                <a:solidFill>
                  <a:srgbClr val="FF0000"/>
                </a:solidFill>
              </a:rPr>
              <a:t>Я прошу тебя: не надо…</a:t>
            </a:r>
          </a:p>
          <a:p>
            <a:endParaRPr lang="ru-RU" dirty="0"/>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3000" fill="hold"/>
                                        <p:tgtEl>
                                          <p:spTgt spid="1026"/>
                                        </p:tgtEl>
                                        <p:attrNameLst>
                                          <p:attrName>ppt_w</p:attrName>
                                        </p:attrNameLst>
                                      </p:cBhvr>
                                      <p:tavLst>
                                        <p:tav tm="0">
                                          <p:val>
                                            <p:strVal val="#ppt_w+.3"/>
                                          </p:val>
                                        </p:tav>
                                        <p:tav tm="100000">
                                          <p:val>
                                            <p:strVal val="#ppt_w"/>
                                          </p:val>
                                        </p:tav>
                                      </p:tavLst>
                                    </p:anim>
                                    <p:anim calcmode="lin" valueType="num">
                                      <p:cBhvr>
                                        <p:cTn id="8" dur="3000" fill="hold"/>
                                        <p:tgtEl>
                                          <p:spTgt spid="1026"/>
                                        </p:tgtEl>
                                        <p:attrNameLst>
                                          <p:attrName>ppt_h</p:attrName>
                                        </p:attrNameLst>
                                      </p:cBhvr>
                                      <p:tavLst>
                                        <p:tav tm="0">
                                          <p:val>
                                            <p:strVal val="#ppt_h"/>
                                          </p:val>
                                        </p:tav>
                                        <p:tav tm="100000">
                                          <p:val>
                                            <p:strVal val="#ppt_h"/>
                                          </p:val>
                                        </p:tav>
                                      </p:tavLst>
                                    </p:anim>
                                    <p:animEffect transition="in" filter="fade">
                                      <p:cBhvr>
                                        <p:cTn id="9" dur="3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Grp="1" noChangeArrowheads="1"/>
          </p:cNvSpPr>
          <p:nvPr>
            <p:ph type="body" sz="half" idx="1"/>
          </p:nvPr>
        </p:nvSpPr>
        <p:spPr>
          <a:xfrm>
            <a:off x="428625" y="1428750"/>
            <a:ext cx="8358188" cy="2286000"/>
          </a:xfrm>
        </p:spPr>
        <p:txBody>
          <a:bodyPr/>
          <a:lstStyle/>
          <a:p>
            <a:pPr marL="0" indent="0" algn="just" eaLnBrk="1" hangingPunct="1">
              <a:lnSpc>
                <a:spcPct val="90000"/>
              </a:lnSpc>
              <a:buClr>
                <a:schemeClr val="tx1"/>
              </a:buClr>
              <a:buFont typeface="Arial" charset="0"/>
              <a:buNone/>
            </a:pPr>
            <a:r>
              <a:rPr lang="ru-RU" sz="2400" dirty="0" smtClean="0">
                <a:latin typeface="Times New Roman" pitchFamily="18" charset="0"/>
                <a:cs typeface="Times New Roman" pitchFamily="18" charset="0"/>
              </a:rPr>
              <a:t>Знакомство человека с наркотиками  произошло около 40 тысяч лет назад.</a:t>
            </a:r>
          </a:p>
          <a:p>
            <a:pPr marL="0" indent="0" algn="just" eaLnBrk="1" hangingPunct="1">
              <a:lnSpc>
                <a:spcPct val="90000"/>
              </a:lnSpc>
              <a:buClr>
                <a:schemeClr val="tx1"/>
              </a:buClr>
              <a:buFont typeface="Arial" charset="0"/>
              <a:buNone/>
            </a:pPr>
            <a:r>
              <a:rPr lang="ru-RU" sz="2400" dirty="0" smtClean="0">
                <a:latin typeface="Times New Roman" pitchFamily="18" charset="0"/>
                <a:cs typeface="Times New Roman" pitchFamily="18" charset="0"/>
              </a:rPr>
              <a:t>Люди, жившие в разные эпохи, по-разному относились к наркотикам.</a:t>
            </a:r>
          </a:p>
          <a:p>
            <a:pPr marL="0" indent="0" algn="just" eaLnBrk="1" hangingPunct="1">
              <a:lnSpc>
                <a:spcPct val="90000"/>
              </a:lnSpc>
              <a:buClr>
                <a:schemeClr val="tx1"/>
              </a:buClr>
              <a:buFont typeface="Arial" charset="0"/>
              <a:buNone/>
            </a:pPr>
            <a:r>
              <a:rPr lang="ru-RU" sz="2400" dirty="0" smtClean="0">
                <a:latin typeface="Times New Roman" pitchFamily="18" charset="0"/>
                <a:cs typeface="Times New Roman" pitchFamily="18" charset="0"/>
              </a:rPr>
              <a:t>Потребителями наркотиков в старину были жрецы, шаманы и знатные люди.  </a:t>
            </a:r>
          </a:p>
        </p:txBody>
      </p:sp>
      <p:sp>
        <p:nvSpPr>
          <p:cNvPr id="51207" name="WordArt 7"/>
          <p:cNvSpPr>
            <a:spLocks noChangeArrowheads="1" noChangeShapeType="1" noTextEdit="1"/>
          </p:cNvSpPr>
          <p:nvPr/>
        </p:nvSpPr>
        <p:spPr bwMode="auto">
          <a:xfrm>
            <a:off x="2627313" y="476250"/>
            <a:ext cx="3095625" cy="720725"/>
          </a:xfrm>
          <a:prstGeom prst="rect">
            <a:avLst/>
          </a:prstGeom>
        </p:spPr>
        <p:txBody>
          <a:bodyPr wrap="none" fromWordArt="1">
            <a:prstTxWarp prst="textPlain">
              <a:avLst>
                <a:gd name="adj" fmla="val 50000"/>
              </a:avLst>
            </a:prstTxWarp>
          </a:bodyPr>
          <a:lstStyle/>
          <a:p>
            <a:pPr algn="ctr"/>
            <a:r>
              <a:rPr lang="ru-RU" sz="3600" kern="10">
                <a:ln w="19050">
                  <a:solidFill>
                    <a:srgbClr val="99CCFF"/>
                  </a:solidFill>
                  <a:round/>
                  <a:headEnd/>
                  <a:tailEnd/>
                </a:ln>
                <a:solidFill>
                  <a:srgbClr val="0066CC"/>
                </a:solidFill>
                <a:effectLst>
                  <a:outerShdw dist="35921" dir="2700000" algn="ctr" rotWithShape="0">
                    <a:srgbClr val="990000"/>
                  </a:outerShdw>
                </a:effectLst>
                <a:latin typeface="Georgia"/>
              </a:rPr>
              <a:t>Из истории</a:t>
            </a:r>
          </a:p>
        </p:txBody>
      </p:sp>
      <p:pic>
        <p:nvPicPr>
          <p:cNvPr id="2052" name="Picture 4" descr="D:\школьные работы\классный час\наркомания\картинки\L33p02p01.jpg"/>
          <p:cNvPicPr>
            <a:picLocks noChangeAspect="1" noChangeArrowheads="1"/>
          </p:cNvPicPr>
          <p:nvPr/>
        </p:nvPicPr>
        <p:blipFill>
          <a:blip r:embed="rId2"/>
          <a:srcRect/>
          <a:stretch>
            <a:fillRect/>
          </a:stretch>
        </p:blipFill>
        <p:spPr bwMode="auto">
          <a:xfrm>
            <a:off x="5357813" y="3643313"/>
            <a:ext cx="3500437" cy="3017837"/>
          </a:xfrm>
          <a:prstGeom prst="rect">
            <a:avLst/>
          </a:prstGeom>
          <a:noFill/>
          <a:ln w="9525">
            <a:noFill/>
            <a:miter lim="800000"/>
            <a:headEnd/>
            <a:tailEnd/>
          </a:ln>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1207"/>
                                        </p:tgtEl>
                                        <p:attrNameLst>
                                          <p:attrName>style.visibility</p:attrName>
                                        </p:attrNameLst>
                                      </p:cBhvr>
                                      <p:to>
                                        <p:strVal val="visible"/>
                                      </p:to>
                                    </p:set>
                                    <p:animScale>
                                      <p:cBhvr>
                                        <p:cTn id="7" dur="1000" decel="50000" fill="hold">
                                          <p:stCondLst>
                                            <p:cond delay="0"/>
                                          </p:stCondLst>
                                        </p:cTn>
                                        <p:tgtEl>
                                          <p:spTgt spid="512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1207"/>
                                        </p:tgtEl>
                                        <p:attrNameLst>
                                          <p:attrName>ppt_x</p:attrName>
                                          <p:attrName>ppt_y</p:attrName>
                                        </p:attrNameLst>
                                      </p:cBhvr>
                                    </p:animMotion>
                                    <p:animEffect transition="in" filter="fade">
                                      <p:cBhvr>
                                        <p:cTn id="9" dur="1000"/>
                                        <p:tgtEl>
                                          <p:spTgt spid="51207"/>
                                        </p:tgtEl>
                                      </p:cBhvr>
                                    </p:animEffect>
                                  </p:childTnLst>
                                </p:cTn>
                              </p:par>
                            </p:childTnLst>
                          </p:cTn>
                        </p:par>
                        <p:par>
                          <p:cTn id="10" fill="hold">
                            <p:stCondLst>
                              <p:cond delay="1000"/>
                            </p:stCondLst>
                            <p:childTnLst>
                              <p:par>
                                <p:cTn id="11" presetID="53" presetClass="entr" presetSubtype="0" fill="hold" grpId="0" nodeType="afterEffect">
                                  <p:stCondLst>
                                    <p:cond delay="0"/>
                                  </p:stCondLst>
                                  <p:childTnLst>
                                    <p:set>
                                      <p:cBhvr>
                                        <p:cTn id="12" dur="1" fill="hold">
                                          <p:stCondLst>
                                            <p:cond delay="0"/>
                                          </p:stCondLst>
                                        </p:cTn>
                                        <p:tgtEl>
                                          <p:spTgt spid="51204">
                                            <p:txEl>
                                              <p:pRg st="0" end="0"/>
                                            </p:txEl>
                                          </p:spTgt>
                                        </p:tgtEl>
                                        <p:attrNameLst>
                                          <p:attrName>style.visibility</p:attrName>
                                        </p:attrNameLst>
                                      </p:cBhvr>
                                      <p:to>
                                        <p:strVal val="visible"/>
                                      </p:to>
                                    </p:set>
                                    <p:anim calcmode="lin" valueType="num">
                                      <p:cBhvr>
                                        <p:cTn id="13" dur="1000" fill="hold"/>
                                        <p:tgtEl>
                                          <p:spTgt spid="51204">
                                            <p:txEl>
                                              <p:pRg st="0" end="0"/>
                                            </p:txEl>
                                          </p:spTgt>
                                        </p:tgtEl>
                                        <p:attrNameLst>
                                          <p:attrName>ppt_w</p:attrName>
                                        </p:attrNameLst>
                                      </p:cBhvr>
                                      <p:tavLst>
                                        <p:tav tm="0">
                                          <p:val>
                                            <p:fltVal val="0"/>
                                          </p:val>
                                        </p:tav>
                                        <p:tav tm="100000">
                                          <p:val>
                                            <p:strVal val="#ppt_w"/>
                                          </p:val>
                                        </p:tav>
                                      </p:tavLst>
                                    </p:anim>
                                    <p:anim calcmode="lin" valueType="num">
                                      <p:cBhvr>
                                        <p:cTn id="14" dur="1000" fill="hold"/>
                                        <p:tgtEl>
                                          <p:spTgt spid="51204">
                                            <p:txEl>
                                              <p:pRg st="0" end="0"/>
                                            </p:txEl>
                                          </p:spTgt>
                                        </p:tgtEl>
                                        <p:attrNameLst>
                                          <p:attrName>ppt_h</p:attrName>
                                        </p:attrNameLst>
                                      </p:cBhvr>
                                      <p:tavLst>
                                        <p:tav tm="0">
                                          <p:val>
                                            <p:fltVal val="0"/>
                                          </p:val>
                                        </p:tav>
                                        <p:tav tm="100000">
                                          <p:val>
                                            <p:strVal val="#ppt_h"/>
                                          </p:val>
                                        </p:tav>
                                      </p:tavLst>
                                    </p:anim>
                                    <p:animEffect transition="in" filter="fade">
                                      <p:cBhvr>
                                        <p:cTn id="15" dur="1000"/>
                                        <p:tgtEl>
                                          <p:spTgt spid="51204">
                                            <p:txEl>
                                              <p:pRg st="0" end="0"/>
                                            </p:txEl>
                                          </p:spTgt>
                                        </p:tgtEl>
                                      </p:cBhvr>
                                    </p:animEffect>
                                  </p:childTnLst>
                                </p:cTn>
                              </p:par>
                            </p:childTnLst>
                          </p:cTn>
                        </p:par>
                        <p:par>
                          <p:cTn id="16" fill="hold">
                            <p:stCondLst>
                              <p:cond delay="2000"/>
                            </p:stCondLst>
                            <p:childTnLst>
                              <p:par>
                                <p:cTn id="17" presetID="53" presetClass="entr" presetSubtype="0" fill="hold" grpId="0" nodeType="afterEffect">
                                  <p:stCondLst>
                                    <p:cond delay="0"/>
                                  </p:stCondLst>
                                  <p:childTnLst>
                                    <p:set>
                                      <p:cBhvr>
                                        <p:cTn id="18" dur="1" fill="hold">
                                          <p:stCondLst>
                                            <p:cond delay="0"/>
                                          </p:stCondLst>
                                        </p:cTn>
                                        <p:tgtEl>
                                          <p:spTgt spid="51204">
                                            <p:txEl>
                                              <p:pRg st="1" end="1"/>
                                            </p:txEl>
                                          </p:spTgt>
                                        </p:tgtEl>
                                        <p:attrNameLst>
                                          <p:attrName>style.visibility</p:attrName>
                                        </p:attrNameLst>
                                      </p:cBhvr>
                                      <p:to>
                                        <p:strVal val="visible"/>
                                      </p:to>
                                    </p:set>
                                    <p:anim calcmode="lin" valueType="num">
                                      <p:cBhvr>
                                        <p:cTn id="19" dur="1000" fill="hold"/>
                                        <p:tgtEl>
                                          <p:spTgt spid="51204">
                                            <p:txEl>
                                              <p:pRg st="1" end="1"/>
                                            </p:txEl>
                                          </p:spTgt>
                                        </p:tgtEl>
                                        <p:attrNameLst>
                                          <p:attrName>ppt_w</p:attrName>
                                        </p:attrNameLst>
                                      </p:cBhvr>
                                      <p:tavLst>
                                        <p:tav tm="0">
                                          <p:val>
                                            <p:fltVal val="0"/>
                                          </p:val>
                                        </p:tav>
                                        <p:tav tm="100000">
                                          <p:val>
                                            <p:strVal val="#ppt_w"/>
                                          </p:val>
                                        </p:tav>
                                      </p:tavLst>
                                    </p:anim>
                                    <p:anim calcmode="lin" valueType="num">
                                      <p:cBhvr>
                                        <p:cTn id="20" dur="1000" fill="hold"/>
                                        <p:tgtEl>
                                          <p:spTgt spid="51204">
                                            <p:txEl>
                                              <p:pRg st="1" end="1"/>
                                            </p:txEl>
                                          </p:spTgt>
                                        </p:tgtEl>
                                        <p:attrNameLst>
                                          <p:attrName>ppt_h</p:attrName>
                                        </p:attrNameLst>
                                      </p:cBhvr>
                                      <p:tavLst>
                                        <p:tav tm="0">
                                          <p:val>
                                            <p:fltVal val="0"/>
                                          </p:val>
                                        </p:tav>
                                        <p:tav tm="100000">
                                          <p:val>
                                            <p:strVal val="#ppt_h"/>
                                          </p:val>
                                        </p:tav>
                                      </p:tavLst>
                                    </p:anim>
                                    <p:animEffect transition="in" filter="fade">
                                      <p:cBhvr>
                                        <p:cTn id="21" dur="1000"/>
                                        <p:tgtEl>
                                          <p:spTgt spid="51204">
                                            <p:txEl>
                                              <p:pRg st="1" end="1"/>
                                            </p:txEl>
                                          </p:spTgt>
                                        </p:tgtEl>
                                      </p:cBhvr>
                                    </p:animEffect>
                                  </p:childTnLst>
                                </p:cTn>
                              </p:par>
                            </p:childTnLst>
                          </p:cTn>
                        </p:par>
                        <p:par>
                          <p:cTn id="22" fill="hold">
                            <p:stCondLst>
                              <p:cond delay="3000"/>
                            </p:stCondLst>
                            <p:childTnLst>
                              <p:par>
                                <p:cTn id="23" presetID="53" presetClass="entr" presetSubtype="0" fill="hold" grpId="0" nodeType="afterEffect">
                                  <p:stCondLst>
                                    <p:cond delay="0"/>
                                  </p:stCondLst>
                                  <p:childTnLst>
                                    <p:set>
                                      <p:cBhvr>
                                        <p:cTn id="24" dur="1" fill="hold">
                                          <p:stCondLst>
                                            <p:cond delay="0"/>
                                          </p:stCondLst>
                                        </p:cTn>
                                        <p:tgtEl>
                                          <p:spTgt spid="51204">
                                            <p:txEl>
                                              <p:pRg st="2" end="2"/>
                                            </p:txEl>
                                          </p:spTgt>
                                        </p:tgtEl>
                                        <p:attrNameLst>
                                          <p:attrName>style.visibility</p:attrName>
                                        </p:attrNameLst>
                                      </p:cBhvr>
                                      <p:to>
                                        <p:strVal val="visible"/>
                                      </p:to>
                                    </p:set>
                                    <p:anim calcmode="lin" valueType="num">
                                      <p:cBhvr>
                                        <p:cTn id="25" dur="1000" fill="hold"/>
                                        <p:tgtEl>
                                          <p:spTgt spid="51204">
                                            <p:txEl>
                                              <p:pRg st="2" end="2"/>
                                            </p:txEl>
                                          </p:spTgt>
                                        </p:tgtEl>
                                        <p:attrNameLst>
                                          <p:attrName>ppt_w</p:attrName>
                                        </p:attrNameLst>
                                      </p:cBhvr>
                                      <p:tavLst>
                                        <p:tav tm="0">
                                          <p:val>
                                            <p:fltVal val="0"/>
                                          </p:val>
                                        </p:tav>
                                        <p:tav tm="100000">
                                          <p:val>
                                            <p:strVal val="#ppt_w"/>
                                          </p:val>
                                        </p:tav>
                                      </p:tavLst>
                                    </p:anim>
                                    <p:anim calcmode="lin" valueType="num">
                                      <p:cBhvr>
                                        <p:cTn id="26" dur="1000" fill="hold"/>
                                        <p:tgtEl>
                                          <p:spTgt spid="51204">
                                            <p:txEl>
                                              <p:pRg st="2" end="2"/>
                                            </p:txEl>
                                          </p:spTgt>
                                        </p:tgtEl>
                                        <p:attrNameLst>
                                          <p:attrName>ppt_h</p:attrName>
                                        </p:attrNameLst>
                                      </p:cBhvr>
                                      <p:tavLst>
                                        <p:tav tm="0">
                                          <p:val>
                                            <p:fltVal val="0"/>
                                          </p:val>
                                        </p:tav>
                                        <p:tav tm="100000">
                                          <p:val>
                                            <p:strVal val="#ppt_h"/>
                                          </p:val>
                                        </p:tav>
                                      </p:tavLst>
                                    </p:anim>
                                    <p:animEffect transition="in" filter="fade">
                                      <p:cBhvr>
                                        <p:cTn id="27" dur="1000"/>
                                        <p:tgtEl>
                                          <p:spTgt spid="51204">
                                            <p:txEl>
                                              <p:pRg st="2" end="2"/>
                                            </p:txEl>
                                          </p:spTgt>
                                        </p:tgtEl>
                                      </p:cBhvr>
                                    </p:animEffect>
                                  </p:childTnLst>
                                </p:cTn>
                              </p:par>
                            </p:childTnLst>
                          </p:cTn>
                        </p:par>
                        <p:par>
                          <p:cTn id="28" fill="hold">
                            <p:stCondLst>
                              <p:cond delay="4000"/>
                            </p:stCondLst>
                            <p:childTnLst>
                              <p:par>
                                <p:cTn id="29" presetID="8" presetClass="entr" presetSubtype="32" fill="hold" nodeType="afterEffect">
                                  <p:stCondLst>
                                    <p:cond delay="0"/>
                                  </p:stCondLst>
                                  <p:childTnLst>
                                    <p:set>
                                      <p:cBhvr>
                                        <p:cTn id="30" dur="1" fill="hold">
                                          <p:stCondLst>
                                            <p:cond delay="0"/>
                                          </p:stCondLst>
                                        </p:cTn>
                                        <p:tgtEl>
                                          <p:spTgt spid="2052"/>
                                        </p:tgtEl>
                                        <p:attrNameLst>
                                          <p:attrName>style.visibility</p:attrName>
                                        </p:attrNameLst>
                                      </p:cBhvr>
                                      <p:to>
                                        <p:strVal val="visible"/>
                                      </p:to>
                                    </p:set>
                                    <p:animEffect transition="in" filter="diamond(out)">
                                      <p:cBhvr>
                                        <p:cTn id="31"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4" grpId="0" build="p"/>
      <p:bldP spid="5120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3050"/>
            <a:ext cx="3923928" cy="1162050"/>
          </a:xfrm>
        </p:spPr>
        <p:txBody>
          <a:bodyPr>
            <a:noAutofit/>
          </a:bodyPr>
          <a:lstStyle/>
          <a:p>
            <a:r>
              <a:rPr lang="ru-RU" sz="3600" dirty="0" smtClean="0">
                <a:solidFill>
                  <a:srgbClr val="FF0000"/>
                </a:solidFill>
              </a:rPr>
              <a:t>Из истории опиума</a:t>
            </a:r>
            <a:endParaRPr lang="ru-RU" sz="3600" dirty="0">
              <a:solidFill>
                <a:srgbClr val="FF0000"/>
              </a:solidFill>
            </a:endParaRPr>
          </a:p>
        </p:txBody>
      </p:sp>
      <p:sp>
        <p:nvSpPr>
          <p:cNvPr id="4" name="Текст 3"/>
          <p:cNvSpPr>
            <a:spLocks noGrp="1"/>
          </p:cNvSpPr>
          <p:nvPr>
            <p:ph type="body" sz="half" idx="2"/>
          </p:nvPr>
        </p:nvSpPr>
        <p:spPr>
          <a:xfrm>
            <a:off x="179512" y="1435100"/>
            <a:ext cx="3816424" cy="5018236"/>
          </a:xfrm>
        </p:spPr>
        <p:txBody>
          <a:bodyPr>
            <a:noAutofit/>
          </a:bodyPr>
          <a:lstStyle/>
          <a:p>
            <a:r>
              <a:rPr lang="ru-RU" sz="2400" b="1" dirty="0"/>
              <a:t>На территории страны, засланные японские торговцы открыли дешёвые курильни опиума, где посетителям-маньчжурам, включая подростков и детей, предлагали различные наркотики, в том числе и алкоголь. При этом самим японцам было запрещено посещать подобные места под знаком смерти.</a:t>
            </a:r>
          </a:p>
          <a:p>
            <a:endParaRPr lang="ru-RU" sz="2000" dirty="0"/>
          </a:p>
        </p:txBody>
      </p:sp>
      <p:pic>
        <p:nvPicPr>
          <p:cNvPr id="16386" name="Picture 2" descr="C:\Documents and Settings\User\Мои документы\Мои рисунки\dgser.jpeg"/>
          <p:cNvPicPr>
            <a:picLocks noGrp="1" noChangeAspect="1" noChangeArrowheads="1"/>
          </p:cNvPicPr>
          <p:nvPr>
            <p:ph idx="1"/>
          </p:nvPr>
        </p:nvPicPr>
        <p:blipFill>
          <a:blip r:embed="rId2" cstate="print"/>
          <a:srcRect/>
          <a:stretch>
            <a:fillRect/>
          </a:stretch>
        </p:blipFill>
        <p:spPr bwMode="auto">
          <a:xfrm>
            <a:off x="4067944" y="188640"/>
            <a:ext cx="4896544" cy="6048671"/>
          </a:xfrm>
          <a:prstGeom prst="rect">
            <a:avLst/>
          </a:prstGeom>
          <a:noFill/>
        </p:spPr>
      </p:pic>
    </p:spTree>
  </p:cSld>
  <p:clrMapOvr>
    <a:masterClrMapping/>
  </p:clrMapOvr>
  <p:transition spd="med">
    <p:pull dir="l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73050"/>
            <a:ext cx="3465513" cy="491654"/>
          </a:xfrm>
        </p:spPr>
        <p:txBody>
          <a:bodyPr>
            <a:normAutofit/>
          </a:bodyPr>
          <a:lstStyle/>
          <a:p>
            <a:pPr algn="ctr"/>
            <a:r>
              <a:rPr lang="ru-RU" sz="2400" dirty="0" smtClean="0">
                <a:solidFill>
                  <a:srgbClr val="FF0000"/>
                </a:solidFill>
              </a:rPr>
              <a:t>Наркотики - это тупик</a:t>
            </a:r>
            <a:endParaRPr lang="ru-RU" sz="2400" dirty="0">
              <a:solidFill>
                <a:srgbClr val="FF0000"/>
              </a:solidFill>
            </a:endParaRPr>
          </a:p>
        </p:txBody>
      </p:sp>
      <p:sp>
        <p:nvSpPr>
          <p:cNvPr id="4" name="Текст 3"/>
          <p:cNvSpPr>
            <a:spLocks noGrp="1"/>
          </p:cNvSpPr>
          <p:nvPr>
            <p:ph type="body" sz="half" idx="2"/>
          </p:nvPr>
        </p:nvSpPr>
        <p:spPr>
          <a:xfrm>
            <a:off x="179512" y="908720"/>
            <a:ext cx="3286001" cy="5217443"/>
          </a:xfrm>
        </p:spPr>
        <p:txBody>
          <a:bodyPr>
            <a:noAutofit/>
          </a:bodyPr>
          <a:lstStyle/>
          <a:p>
            <a:r>
              <a:rPr lang="ru-RU" sz="2400" b="1" dirty="0"/>
              <a:t>И в мире, переполненным страданьем,</a:t>
            </a:r>
          </a:p>
          <a:p>
            <a:r>
              <a:rPr lang="ru-RU" sz="2400" b="1" dirty="0"/>
              <a:t>Уж правит бал убийца – наркомания.</a:t>
            </a:r>
          </a:p>
          <a:p>
            <a:r>
              <a:rPr lang="ru-RU" sz="2400" b="1" dirty="0"/>
              <a:t>Царит она без страха и опаски,</a:t>
            </a:r>
          </a:p>
          <a:p>
            <a:r>
              <a:rPr lang="ru-RU" sz="2400" b="1" dirty="0"/>
              <a:t>И вовлекает с каждым новым годом</a:t>
            </a:r>
          </a:p>
          <a:p>
            <a:r>
              <a:rPr lang="ru-RU" sz="2400" b="1" dirty="0"/>
              <a:t> В порочный круг своей смертельной пляски</a:t>
            </a:r>
          </a:p>
          <a:p>
            <a:r>
              <a:rPr lang="ru-RU" sz="2400" b="1" dirty="0"/>
              <a:t>Все больше безрассудного народа</a:t>
            </a:r>
          </a:p>
          <a:p>
            <a:endParaRPr lang="ru-RU" sz="2400" b="1" dirty="0"/>
          </a:p>
        </p:txBody>
      </p:sp>
      <p:pic>
        <p:nvPicPr>
          <p:cNvPr id="19458" name="Picture 2" descr="C:\Documents and Settings\User\Мои документы\Мои рисунки\fgh.jpeg"/>
          <p:cNvPicPr>
            <a:picLocks noGrp="1" noChangeAspect="1" noChangeArrowheads="1"/>
          </p:cNvPicPr>
          <p:nvPr>
            <p:ph idx="1"/>
          </p:nvPr>
        </p:nvPicPr>
        <p:blipFill>
          <a:blip r:embed="rId3" cstate="print"/>
          <a:srcRect/>
          <a:stretch>
            <a:fillRect/>
          </a:stretch>
        </p:blipFill>
        <p:spPr bwMode="auto">
          <a:xfrm>
            <a:off x="3563888" y="260648"/>
            <a:ext cx="5400600" cy="5976663"/>
          </a:xfrm>
          <a:prstGeom prst="rect">
            <a:avLst/>
          </a:prstGeom>
          <a:noFill/>
        </p:spPr>
      </p:pic>
    </p:spTree>
  </p:cSld>
  <p:clrMapOvr>
    <a:masterClrMapping/>
  </p:clrMapOvr>
  <p:transition spd="med">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19458"/>
                                        </p:tgtEl>
                                        <p:attrNameLst>
                                          <p:attrName>style.visibility</p:attrName>
                                        </p:attrNameLst>
                                      </p:cBhvr>
                                      <p:to>
                                        <p:strVal val="visible"/>
                                      </p:to>
                                    </p:set>
                                    <p:anim calcmode="lin" valueType="num">
                                      <p:cBhvr>
                                        <p:cTn id="12" dur="3000" fill="hold"/>
                                        <p:tgtEl>
                                          <p:spTgt spid="19458"/>
                                        </p:tgtEl>
                                        <p:attrNameLst>
                                          <p:attrName>ppt_w</p:attrName>
                                        </p:attrNameLst>
                                      </p:cBhvr>
                                      <p:tavLst>
                                        <p:tav tm="0">
                                          <p:val>
                                            <p:strVal val="#ppt_w+.3"/>
                                          </p:val>
                                        </p:tav>
                                        <p:tav tm="100000">
                                          <p:val>
                                            <p:strVal val="#ppt_w"/>
                                          </p:val>
                                        </p:tav>
                                      </p:tavLst>
                                    </p:anim>
                                    <p:anim calcmode="lin" valueType="num">
                                      <p:cBhvr>
                                        <p:cTn id="13" dur="3000" fill="hold"/>
                                        <p:tgtEl>
                                          <p:spTgt spid="19458"/>
                                        </p:tgtEl>
                                        <p:attrNameLst>
                                          <p:attrName>ppt_h</p:attrName>
                                        </p:attrNameLst>
                                      </p:cBhvr>
                                      <p:tavLst>
                                        <p:tav tm="0">
                                          <p:val>
                                            <p:strVal val="#ppt_h"/>
                                          </p:val>
                                        </p:tav>
                                        <p:tav tm="100000">
                                          <p:val>
                                            <p:strVal val="#ppt_h"/>
                                          </p:val>
                                        </p:tav>
                                      </p:tavLst>
                                    </p:anim>
                                    <p:animEffect transition="in" filter="fade">
                                      <p:cBhvr>
                                        <p:cTn id="14" dur="3000"/>
                                        <p:tgtEl>
                                          <p:spTgt spid="19458"/>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4">
                                            <p:txEl>
                                              <p:pRg st="0" end="0"/>
                                            </p:txEl>
                                          </p:spTgt>
                                        </p:tgtEl>
                                        <p:attrNameLst>
                                          <p:attrName>style.visibility</p:attrName>
                                        </p:attrNameLst>
                                      </p:cBhvr>
                                      <p:to>
                                        <p:strVal val="visible"/>
                                      </p:to>
                                    </p:set>
                                    <p:anim calcmode="discrete" valueType="clr">
                                      <p:cBhvr override="childStyle">
                                        <p:cTn id="19" dur="500"/>
                                        <p:tgtEl>
                                          <p:spTgt spid="4">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500"/>
                                        <p:tgtEl>
                                          <p:spTgt spid="4">
                                            <p:txEl>
                                              <p:pRg st="0" end="0"/>
                                            </p:txEl>
                                          </p:spTgt>
                                        </p:tgtEl>
                                        <p:attrNameLst>
                                          <p:attrName>fillcolor</p:attrName>
                                        </p:attrNameLst>
                                      </p:cBhvr>
                                      <p:tavLst>
                                        <p:tav tm="0">
                                          <p:val>
                                            <p:clrVal>
                                              <a:schemeClr val="accent2"/>
                                            </p:clrVal>
                                          </p:val>
                                        </p:tav>
                                        <p:tav tm="50000">
                                          <p:val>
                                            <p:clrVal>
                                              <a:schemeClr val="hlink"/>
                                            </p:clrVal>
                                          </p:val>
                                        </p:tav>
                                      </p:tavLst>
                                    </p:anim>
                                    <p:set>
                                      <p:cBhvr>
                                        <p:cTn id="21" dur="500"/>
                                        <p:tgtEl>
                                          <p:spTgt spid="4">
                                            <p:txEl>
                                              <p:pRg st="0" end="0"/>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26" dur="50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50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28" dur="500"/>
                                        <p:tgtEl>
                                          <p:spTgt spid="4">
                                            <p:txEl>
                                              <p:pRg st="1" end="1"/>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4">
                                            <p:txEl>
                                              <p:pRg st="2" end="2"/>
                                            </p:txEl>
                                          </p:spTgt>
                                        </p:tgtEl>
                                        <p:attrNameLst>
                                          <p:attrName>style.visibility</p:attrName>
                                        </p:attrNameLst>
                                      </p:cBhvr>
                                      <p:to>
                                        <p:strVal val="visible"/>
                                      </p:to>
                                    </p:set>
                                    <p:anim calcmode="discrete" valueType="clr">
                                      <p:cBhvr override="childStyle">
                                        <p:cTn id="33" dur="500"/>
                                        <p:tgtEl>
                                          <p:spTgt spid="4">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500"/>
                                        <p:tgtEl>
                                          <p:spTgt spid="4">
                                            <p:txEl>
                                              <p:pRg st="2" end="2"/>
                                            </p:txEl>
                                          </p:spTgt>
                                        </p:tgtEl>
                                        <p:attrNameLst>
                                          <p:attrName>fillcolor</p:attrName>
                                        </p:attrNameLst>
                                      </p:cBhvr>
                                      <p:tavLst>
                                        <p:tav tm="0">
                                          <p:val>
                                            <p:clrVal>
                                              <a:schemeClr val="accent2"/>
                                            </p:clrVal>
                                          </p:val>
                                        </p:tav>
                                        <p:tav tm="50000">
                                          <p:val>
                                            <p:clrVal>
                                              <a:schemeClr val="hlink"/>
                                            </p:clrVal>
                                          </p:val>
                                        </p:tav>
                                      </p:tavLst>
                                    </p:anim>
                                    <p:set>
                                      <p:cBhvr>
                                        <p:cTn id="35" dur="500"/>
                                        <p:tgtEl>
                                          <p:spTgt spid="4">
                                            <p:txEl>
                                              <p:pRg st="2" end="2"/>
                                            </p:txEl>
                                          </p:spTgt>
                                        </p:tgtEl>
                                        <p:attrNameLst>
                                          <p:attrName>fill.type</p:attrName>
                                        </p:attrNameLst>
                                      </p:cBhvr>
                                      <p:to>
                                        <p:strVal val="solid"/>
                                      </p:to>
                                    </p:set>
                                  </p:childTnLst>
                                </p:cTn>
                              </p:par>
                            </p:childTnLst>
                          </p:cTn>
                        </p:par>
                      </p:childTnLst>
                    </p:cTn>
                  </p:par>
                  <p:par>
                    <p:cTn id="36" fill="hold">
                      <p:stCondLst>
                        <p:cond delay="indefinite"/>
                      </p:stCondLst>
                      <p:childTnLst>
                        <p:par>
                          <p:cTn id="37" fill="hold">
                            <p:stCondLst>
                              <p:cond delay="0"/>
                            </p:stCondLst>
                            <p:childTnLst>
                              <p:par>
                                <p:cTn id="38" presetID="27" presetClass="entr" presetSubtype="0" fill="hold" grpId="0" nodeType="clickEffect">
                                  <p:stCondLst>
                                    <p:cond delay="0"/>
                                  </p:stCondLst>
                                  <p:iterate type="lt">
                                    <p:tmPct val="50000"/>
                                  </p:iterate>
                                  <p:childTnLst>
                                    <p:set>
                                      <p:cBhvr>
                                        <p:cTn id="39" dur="1" fill="hold">
                                          <p:stCondLst>
                                            <p:cond delay="0"/>
                                          </p:stCondLst>
                                        </p:cTn>
                                        <p:tgtEl>
                                          <p:spTgt spid="4">
                                            <p:txEl>
                                              <p:pRg st="3" end="3"/>
                                            </p:txEl>
                                          </p:spTgt>
                                        </p:tgtEl>
                                        <p:attrNameLst>
                                          <p:attrName>style.visibility</p:attrName>
                                        </p:attrNameLst>
                                      </p:cBhvr>
                                      <p:to>
                                        <p:strVal val="visible"/>
                                      </p:to>
                                    </p:set>
                                    <p:anim calcmode="discrete" valueType="clr">
                                      <p:cBhvr override="childStyle">
                                        <p:cTn id="40" dur="500"/>
                                        <p:tgtEl>
                                          <p:spTgt spid="4">
                                            <p:txEl>
                                              <p:pRg st="3" end="3"/>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1" dur="500"/>
                                        <p:tgtEl>
                                          <p:spTgt spid="4">
                                            <p:txEl>
                                              <p:pRg st="3" end="3"/>
                                            </p:txEl>
                                          </p:spTgt>
                                        </p:tgtEl>
                                        <p:attrNameLst>
                                          <p:attrName>fillcolor</p:attrName>
                                        </p:attrNameLst>
                                      </p:cBhvr>
                                      <p:tavLst>
                                        <p:tav tm="0">
                                          <p:val>
                                            <p:clrVal>
                                              <a:schemeClr val="accent2"/>
                                            </p:clrVal>
                                          </p:val>
                                        </p:tav>
                                        <p:tav tm="50000">
                                          <p:val>
                                            <p:clrVal>
                                              <a:schemeClr val="hlink"/>
                                            </p:clrVal>
                                          </p:val>
                                        </p:tav>
                                      </p:tavLst>
                                    </p:anim>
                                    <p:set>
                                      <p:cBhvr>
                                        <p:cTn id="42" dur="500"/>
                                        <p:tgtEl>
                                          <p:spTgt spid="4">
                                            <p:txEl>
                                              <p:pRg st="3" end="3"/>
                                            </p:txEl>
                                          </p:spTgt>
                                        </p:tgtEl>
                                        <p:attrNameLst>
                                          <p:attrName>fill.type</p:attrName>
                                        </p:attrNameLst>
                                      </p:cBhvr>
                                      <p:to>
                                        <p:strVal val="solid"/>
                                      </p:to>
                                    </p:set>
                                  </p:childTnLst>
                                </p:cTn>
                              </p:par>
                            </p:childTnLst>
                          </p:cTn>
                        </p:par>
                      </p:childTnLst>
                    </p:cTn>
                  </p:par>
                  <p:par>
                    <p:cTn id="43" fill="hold">
                      <p:stCondLst>
                        <p:cond delay="indefinite"/>
                      </p:stCondLst>
                      <p:childTnLst>
                        <p:par>
                          <p:cTn id="44" fill="hold">
                            <p:stCondLst>
                              <p:cond delay="0"/>
                            </p:stCondLst>
                            <p:childTnLst>
                              <p:par>
                                <p:cTn id="45" presetID="27" presetClass="entr" presetSubtype="0" fill="hold" grpId="0" nodeType="clickEffect">
                                  <p:stCondLst>
                                    <p:cond delay="0"/>
                                  </p:stCondLst>
                                  <p:iterate type="lt">
                                    <p:tmPct val="50000"/>
                                  </p:iterate>
                                  <p:childTnLst>
                                    <p:set>
                                      <p:cBhvr>
                                        <p:cTn id="46" dur="1" fill="hold">
                                          <p:stCondLst>
                                            <p:cond delay="0"/>
                                          </p:stCondLst>
                                        </p:cTn>
                                        <p:tgtEl>
                                          <p:spTgt spid="4">
                                            <p:txEl>
                                              <p:pRg st="4" end="4"/>
                                            </p:txEl>
                                          </p:spTgt>
                                        </p:tgtEl>
                                        <p:attrNameLst>
                                          <p:attrName>style.visibility</p:attrName>
                                        </p:attrNameLst>
                                      </p:cBhvr>
                                      <p:to>
                                        <p:strVal val="visible"/>
                                      </p:to>
                                    </p:set>
                                    <p:anim calcmode="discrete" valueType="clr">
                                      <p:cBhvr override="childStyle">
                                        <p:cTn id="47" dur="500"/>
                                        <p:tgtEl>
                                          <p:spTgt spid="4">
                                            <p:txEl>
                                              <p:pRg st="4" end="4"/>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48" dur="500"/>
                                        <p:tgtEl>
                                          <p:spTgt spid="4">
                                            <p:txEl>
                                              <p:pRg st="4" end="4"/>
                                            </p:txEl>
                                          </p:spTgt>
                                        </p:tgtEl>
                                        <p:attrNameLst>
                                          <p:attrName>fillcolor</p:attrName>
                                        </p:attrNameLst>
                                      </p:cBhvr>
                                      <p:tavLst>
                                        <p:tav tm="0">
                                          <p:val>
                                            <p:clrVal>
                                              <a:schemeClr val="accent2"/>
                                            </p:clrVal>
                                          </p:val>
                                        </p:tav>
                                        <p:tav tm="50000">
                                          <p:val>
                                            <p:clrVal>
                                              <a:schemeClr val="hlink"/>
                                            </p:clrVal>
                                          </p:val>
                                        </p:tav>
                                      </p:tavLst>
                                    </p:anim>
                                    <p:set>
                                      <p:cBhvr>
                                        <p:cTn id="49" dur="500"/>
                                        <p:tgtEl>
                                          <p:spTgt spid="4">
                                            <p:txEl>
                                              <p:pRg st="4" end="4"/>
                                            </p:txEl>
                                          </p:spTgt>
                                        </p:tgtEl>
                                        <p:attrNameLst>
                                          <p:attrName>fill.type</p:attrName>
                                        </p:attrNameLst>
                                      </p:cBhvr>
                                      <p:to>
                                        <p:strVal val="solid"/>
                                      </p:to>
                                    </p:set>
                                  </p:childTnLst>
                                </p:cTn>
                              </p:par>
                            </p:childTnLst>
                          </p:cTn>
                        </p:par>
                      </p:childTnLst>
                    </p:cTn>
                  </p:par>
                  <p:par>
                    <p:cTn id="50" fill="hold">
                      <p:stCondLst>
                        <p:cond delay="indefinite"/>
                      </p:stCondLst>
                      <p:childTnLst>
                        <p:par>
                          <p:cTn id="51" fill="hold">
                            <p:stCondLst>
                              <p:cond delay="0"/>
                            </p:stCondLst>
                            <p:childTnLst>
                              <p:par>
                                <p:cTn id="52" presetID="27" presetClass="entr" presetSubtype="0" fill="hold" grpId="0" nodeType="clickEffect">
                                  <p:stCondLst>
                                    <p:cond delay="0"/>
                                  </p:stCondLst>
                                  <p:iterate type="lt">
                                    <p:tmPct val="50000"/>
                                  </p:iterate>
                                  <p:childTnLst>
                                    <p:set>
                                      <p:cBhvr>
                                        <p:cTn id="53" dur="1" fill="hold">
                                          <p:stCondLst>
                                            <p:cond delay="0"/>
                                          </p:stCondLst>
                                        </p:cTn>
                                        <p:tgtEl>
                                          <p:spTgt spid="4">
                                            <p:txEl>
                                              <p:pRg st="5" end="5"/>
                                            </p:txEl>
                                          </p:spTgt>
                                        </p:tgtEl>
                                        <p:attrNameLst>
                                          <p:attrName>style.visibility</p:attrName>
                                        </p:attrNameLst>
                                      </p:cBhvr>
                                      <p:to>
                                        <p:strVal val="visible"/>
                                      </p:to>
                                    </p:set>
                                    <p:anim calcmode="discrete" valueType="clr">
                                      <p:cBhvr override="childStyle">
                                        <p:cTn id="54" dur="500"/>
                                        <p:tgtEl>
                                          <p:spTgt spid="4">
                                            <p:txEl>
                                              <p:pRg st="5" end="5"/>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55" dur="500"/>
                                        <p:tgtEl>
                                          <p:spTgt spid="4">
                                            <p:txEl>
                                              <p:pRg st="5" end="5"/>
                                            </p:txEl>
                                          </p:spTgt>
                                        </p:tgtEl>
                                        <p:attrNameLst>
                                          <p:attrName>fillcolor</p:attrName>
                                        </p:attrNameLst>
                                      </p:cBhvr>
                                      <p:tavLst>
                                        <p:tav tm="0">
                                          <p:val>
                                            <p:clrVal>
                                              <a:schemeClr val="accent2"/>
                                            </p:clrVal>
                                          </p:val>
                                        </p:tav>
                                        <p:tav tm="50000">
                                          <p:val>
                                            <p:clrVal>
                                              <a:schemeClr val="hlink"/>
                                            </p:clrVal>
                                          </p:val>
                                        </p:tav>
                                      </p:tavLst>
                                    </p:anim>
                                    <p:set>
                                      <p:cBhvr>
                                        <p:cTn id="56" dur="500"/>
                                        <p:tgtEl>
                                          <p:spTgt spid="4">
                                            <p:txEl>
                                              <p:pRg st="5" end="5"/>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Documents and Settings\User\Мои документы\Мои рисунки\vfrb.jpe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normAutofit/>
          </a:bodyPr>
          <a:lstStyle/>
          <a:p>
            <a:r>
              <a:rPr lang="ru-RU" sz="6000" b="1" dirty="0" smtClean="0"/>
              <a:t>Твой друг наркоман</a:t>
            </a:r>
            <a:endParaRPr lang="ru-RU" sz="6000" b="1" dirty="0"/>
          </a:p>
        </p:txBody>
      </p:sp>
      <p:sp>
        <p:nvSpPr>
          <p:cNvPr id="6" name="TextBox 5"/>
          <p:cNvSpPr txBox="1"/>
          <p:nvPr/>
        </p:nvSpPr>
        <p:spPr>
          <a:xfrm>
            <a:off x="2339752" y="3212976"/>
            <a:ext cx="184731" cy="369332"/>
          </a:xfrm>
          <a:prstGeom prst="rect">
            <a:avLst/>
          </a:prstGeom>
          <a:noFill/>
        </p:spPr>
        <p:txBody>
          <a:bodyPr wrap="none" rtlCol="0">
            <a:spAutoFit/>
          </a:bodyPr>
          <a:lstStyle/>
          <a:p>
            <a:endParaRPr lang="ru-RU" dirty="0"/>
          </a:p>
        </p:txBody>
      </p:sp>
      <p:sp>
        <p:nvSpPr>
          <p:cNvPr id="10" name="TextBox 9"/>
          <p:cNvSpPr txBox="1"/>
          <p:nvPr/>
        </p:nvSpPr>
        <p:spPr>
          <a:xfrm>
            <a:off x="179512" y="1484784"/>
            <a:ext cx="8964488" cy="5632311"/>
          </a:xfrm>
          <a:prstGeom prst="rect">
            <a:avLst/>
          </a:prstGeom>
          <a:noFill/>
        </p:spPr>
        <p:txBody>
          <a:bodyPr wrap="square" rtlCol="0">
            <a:spAutoFit/>
          </a:bodyPr>
          <a:lstStyle/>
          <a:p>
            <a:r>
              <a:rPr lang="ru-RU" sz="3600" b="1" dirty="0">
                <a:solidFill>
                  <a:srgbClr val="FFFF00"/>
                </a:solidFill>
              </a:rPr>
              <a:t>– перестану с ним общаться;</a:t>
            </a:r>
            <a:br>
              <a:rPr lang="ru-RU" sz="3600" b="1" dirty="0">
                <a:solidFill>
                  <a:srgbClr val="FFFF00"/>
                </a:solidFill>
              </a:rPr>
            </a:br>
            <a:r>
              <a:rPr lang="ru-RU" sz="3600" b="1" dirty="0">
                <a:solidFill>
                  <a:srgbClr val="FFFF00"/>
                </a:solidFill>
              </a:rPr>
              <a:t>– буду продолжать общаться;</a:t>
            </a:r>
            <a:br>
              <a:rPr lang="ru-RU" sz="3600" b="1" dirty="0">
                <a:solidFill>
                  <a:srgbClr val="FFFF00"/>
                </a:solidFill>
              </a:rPr>
            </a:br>
            <a:r>
              <a:rPr lang="ru-RU" sz="3600" b="1" dirty="0">
                <a:solidFill>
                  <a:srgbClr val="FFFF00"/>
                </a:solidFill>
              </a:rPr>
              <a:t>– расскажу своим родителям;</a:t>
            </a:r>
            <a:br>
              <a:rPr lang="ru-RU" sz="3600" b="1" dirty="0">
                <a:solidFill>
                  <a:srgbClr val="FFFF00"/>
                </a:solidFill>
              </a:rPr>
            </a:br>
            <a:r>
              <a:rPr lang="ru-RU" sz="3600" b="1" dirty="0">
                <a:solidFill>
                  <a:srgbClr val="FFFF00"/>
                </a:solidFill>
              </a:rPr>
              <a:t>– расскажу его родителям;</a:t>
            </a:r>
            <a:br>
              <a:rPr lang="ru-RU" sz="3600" b="1" dirty="0">
                <a:solidFill>
                  <a:srgbClr val="FFFF00"/>
                </a:solidFill>
              </a:rPr>
            </a:br>
            <a:r>
              <a:rPr lang="ru-RU" sz="3600" b="1" dirty="0">
                <a:solidFill>
                  <a:srgbClr val="FFFF00"/>
                </a:solidFill>
              </a:rPr>
              <a:t>– анонимно проконсультируюсь у нарколога, а потом решу, что делать дальше;</a:t>
            </a:r>
            <a:br>
              <a:rPr lang="ru-RU" sz="3600" b="1" dirty="0">
                <a:solidFill>
                  <a:srgbClr val="FFFF00"/>
                </a:solidFill>
              </a:rPr>
            </a:br>
            <a:r>
              <a:rPr lang="ru-RU" sz="3600" b="1" dirty="0">
                <a:solidFill>
                  <a:srgbClr val="FFFF00"/>
                </a:solidFill>
              </a:rPr>
              <a:t>– посоветуюсь с друзьями;</a:t>
            </a:r>
            <a:br>
              <a:rPr lang="ru-RU" sz="3600" b="1" dirty="0">
                <a:solidFill>
                  <a:srgbClr val="FFFF00"/>
                </a:solidFill>
              </a:rPr>
            </a:br>
            <a:r>
              <a:rPr lang="ru-RU" sz="3600" b="1" dirty="0">
                <a:solidFill>
                  <a:srgbClr val="FFFF00"/>
                </a:solidFill>
              </a:rPr>
              <a:t>– постараюсь помочь измениться.</a:t>
            </a:r>
          </a:p>
          <a:p>
            <a:endParaRPr lang="ru-RU" sz="3600" b="1" dirty="0">
              <a:solidFill>
                <a:srgbClr val="FFFF00"/>
              </a:solidFill>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Documents and Settings\User\Мои документы\Мои рисунки\vfrb.jpeg"/>
          <p:cNvPicPr>
            <a:picLocks noGrp="1" noChangeAspect="1" noChangeArrowheads="1"/>
          </p:cNvPicPr>
          <p:nvPr>
            <p:ph idx="1"/>
          </p:nvPr>
        </p:nvPicPr>
        <p:blipFill>
          <a:blip r:embed="rId2" cstate="print"/>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0" y="274638"/>
            <a:ext cx="9144000" cy="1143000"/>
          </a:xfrm>
        </p:spPr>
        <p:txBody>
          <a:bodyPr>
            <a:noAutofit/>
          </a:bodyPr>
          <a:lstStyle/>
          <a:p>
            <a:r>
              <a:rPr lang="ru-RU" b="1" dirty="0" smtClean="0"/>
              <a:t>Причины употребления наркотиков</a:t>
            </a:r>
            <a:endParaRPr lang="ru-RU" b="1" dirty="0"/>
          </a:p>
        </p:txBody>
      </p:sp>
      <p:graphicFrame>
        <p:nvGraphicFramePr>
          <p:cNvPr id="6" name="Таблица 5"/>
          <p:cNvGraphicFramePr>
            <a:graphicFrameLocks noGrp="1"/>
          </p:cNvGraphicFramePr>
          <p:nvPr/>
        </p:nvGraphicFramePr>
        <p:xfrm>
          <a:off x="323528" y="1397000"/>
          <a:ext cx="8640959" cy="5291492"/>
        </p:xfrm>
        <a:graphic>
          <a:graphicData uri="http://schemas.openxmlformats.org/drawingml/2006/table">
            <a:tbl>
              <a:tblPr/>
              <a:tblGrid>
                <a:gridCol w="6673912"/>
                <a:gridCol w="1967047"/>
              </a:tblGrid>
              <a:tr h="698650">
                <a:tc>
                  <a:txBody>
                    <a:bodyPr/>
                    <a:lstStyle/>
                    <a:p>
                      <a:pPr>
                        <a:lnSpc>
                          <a:spcPct val="115000"/>
                        </a:lnSpc>
                        <a:spcAft>
                          <a:spcPts val="0"/>
                        </a:spcAft>
                      </a:pPr>
                      <a:r>
                        <a:rPr lang="ru-RU" sz="2000" b="1" dirty="0">
                          <a:solidFill>
                            <a:srgbClr val="FFFF00"/>
                          </a:solidFill>
                          <a:latin typeface="Times New Roman"/>
                          <a:ea typeface="Times New Roman"/>
                          <a:cs typeface="Times New Roman"/>
                        </a:rPr>
                        <a:t>Мотивы, побуждающие молодёжь употреблять наркотики</a:t>
                      </a:r>
                      <a:endParaRPr lang="ru-RU" sz="2000" b="1" dirty="0">
                        <a:solidFill>
                          <a:srgbClr val="FFFF00"/>
                        </a:solidFill>
                        <a:latin typeface="Calibri"/>
                        <a:ea typeface="Calibri"/>
                        <a:cs typeface="Times New Roman"/>
                      </a:endParaRPr>
                    </a:p>
                  </a:txBody>
                  <a:tcPr marL="44375" marR="44375" marT="44375" marB="443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nSpc>
                          <a:spcPct val="115000"/>
                        </a:lnSpc>
                        <a:spcAft>
                          <a:spcPts val="0"/>
                        </a:spcAft>
                      </a:pPr>
                      <a:r>
                        <a:rPr lang="ru-RU" sz="2000" b="1">
                          <a:solidFill>
                            <a:srgbClr val="FFFF00"/>
                          </a:solidFill>
                          <a:latin typeface="Times New Roman"/>
                          <a:ea typeface="Times New Roman"/>
                          <a:cs typeface="Times New Roman"/>
                        </a:rPr>
                        <a:t>Цифровое значение</a:t>
                      </a:r>
                      <a:endParaRPr lang="ru-RU" sz="2000" b="1">
                        <a:solidFill>
                          <a:srgbClr val="FFFF00"/>
                        </a:solidFill>
                        <a:latin typeface="Calibri"/>
                        <a:ea typeface="Calibri"/>
                        <a:cs typeface="Times New Roman"/>
                      </a:endParaRPr>
                    </a:p>
                  </a:txBody>
                  <a:tcPr marL="44375" marR="44375" marT="44375" marB="443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r h="4501702">
                <a:tc>
                  <a:txBody>
                    <a:bodyPr/>
                    <a:lstStyle/>
                    <a:p>
                      <a:pPr>
                        <a:lnSpc>
                          <a:spcPct val="115000"/>
                        </a:lnSpc>
                        <a:spcAft>
                          <a:spcPts val="0"/>
                        </a:spcAft>
                      </a:pPr>
                      <a:r>
                        <a:rPr lang="ru-RU" sz="2000" b="1" dirty="0">
                          <a:solidFill>
                            <a:srgbClr val="FFFF00"/>
                          </a:solidFill>
                          <a:latin typeface="Times New Roman"/>
                          <a:ea typeface="Times New Roman"/>
                          <a:cs typeface="Times New Roman"/>
                        </a:rPr>
                        <a:t>Подражание другим</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«От скуки»</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«Чтобы друзья не считали меня мокрой курицей»</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Желание забыться</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Психическая травма</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Незнание тяжёлых последствий</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Назначение наркотиков в качестве средств лечения</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«Чтобы придать себе смелость и уверенность»</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«Чтобы легче общаться с другими людьми»</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Желание испытать чувство эйфории, кайфа</a:t>
                      </a:r>
                      <a:endParaRPr lang="ru-RU" sz="2000" b="1" dirty="0">
                        <a:solidFill>
                          <a:srgbClr val="FFFF00"/>
                        </a:solidFill>
                        <a:latin typeface="Calibri"/>
                        <a:ea typeface="Calibri"/>
                        <a:cs typeface="Times New Roman"/>
                      </a:endParaRPr>
                    </a:p>
                  </a:txBody>
                  <a:tcPr marL="44375" marR="44375" marT="44375" marB="443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c>
                  <a:txBody>
                    <a:bodyPr/>
                    <a:lstStyle/>
                    <a:p>
                      <a:pPr algn="ctr">
                        <a:lnSpc>
                          <a:spcPct val="115000"/>
                        </a:lnSpc>
                        <a:spcAft>
                          <a:spcPts val="1000"/>
                        </a:spcAft>
                      </a:pPr>
                      <a:r>
                        <a:rPr lang="ru-RU" sz="2000" b="1" dirty="0">
                          <a:solidFill>
                            <a:srgbClr val="FFFF00"/>
                          </a:solidFill>
                          <a:latin typeface="Times New Roman"/>
                          <a:ea typeface="Times New Roman"/>
                          <a:cs typeface="Times New Roman"/>
                        </a:rPr>
                        <a:t>25,3%</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3,1%</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13,3%</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9,6%</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2,3%</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1,3%</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7,5%</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8,4%</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10,1%</a:t>
                      </a:r>
                      <a:br>
                        <a:rPr lang="ru-RU" sz="2000" b="1" dirty="0">
                          <a:solidFill>
                            <a:srgbClr val="FFFF00"/>
                          </a:solidFill>
                          <a:latin typeface="Times New Roman"/>
                          <a:ea typeface="Times New Roman"/>
                          <a:cs typeface="Times New Roman"/>
                        </a:rPr>
                      </a:br>
                      <a:r>
                        <a:rPr lang="ru-RU" sz="2000" b="1" dirty="0">
                          <a:solidFill>
                            <a:srgbClr val="FFFF00"/>
                          </a:solidFill>
                          <a:latin typeface="Times New Roman"/>
                          <a:ea typeface="Times New Roman"/>
                          <a:cs typeface="Times New Roman"/>
                        </a:rPr>
                        <a:t>68,3%</a:t>
                      </a:r>
                      <a:endParaRPr lang="ru-RU" sz="2000" b="1" dirty="0">
                        <a:solidFill>
                          <a:srgbClr val="FFFF00"/>
                        </a:solidFill>
                        <a:latin typeface="Calibri"/>
                        <a:ea typeface="Calibri"/>
                        <a:cs typeface="Times New Roman"/>
                      </a:endParaRPr>
                    </a:p>
                  </a:txBody>
                  <a:tcPr marL="44375" marR="44375" marT="44375" marB="44375"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tcPr>
                </a:tc>
              </a:tr>
            </a:tbl>
          </a:graphicData>
        </a:graphic>
      </p:graphicFrame>
    </p:spTree>
  </p:cSld>
  <p:clrMapOvr>
    <a:masterClrMapping/>
  </p:clrMapOvr>
  <p:transition spd="med">
    <p:pull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0" presetClass="entr" presetSubtype="0" decel="10000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2000" fill="hold"/>
                                        <p:tgtEl>
                                          <p:spTgt spid="6"/>
                                        </p:tgtEl>
                                        <p:attrNameLst>
                                          <p:attrName>ppt_w</p:attrName>
                                        </p:attrNameLst>
                                      </p:cBhvr>
                                      <p:tavLst>
                                        <p:tav tm="0">
                                          <p:val>
                                            <p:strVal val="#ppt_w+.3"/>
                                          </p:val>
                                        </p:tav>
                                        <p:tav tm="100000">
                                          <p:val>
                                            <p:strVal val="#ppt_w"/>
                                          </p:val>
                                        </p:tav>
                                      </p:tavLst>
                                    </p:anim>
                                    <p:anim calcmode="lin" valueType="num">
                                      <p:cBhvr>
                                        <p:cTn id="13" dur="2000" fill="hold"/>
                                        <p:tgtEl>
                                          <p:spTgt spid="6"/>
                                        </p:tgtEl>
                                        <p:attrNameLst>
                                          <p:attrName>ppt_h</p:attrName>
                                        </p:attrNameLst>
                                      </p:cBhvr>
                                      <p:tavLst>
                                        <p:tav tm="0">
                                          <p:val>
                                            <p:strVal val="#ppt_h"/>
                                          </p:val>
                                        </p:tav>
                                        <p:tav tm="100000">
                                          <p:val>
                                            <p:strVal val="#ppt_h"/>
                                          </p:val>
                                        </p:tav>
                                      </p:tavLst>
                                    </p:anim>
                                    <p:animEffect transition="in" filter="fade">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258</TotalTime>
  <Words>844</Words>
  <Application>Microsoft Office PowerPoint</Application>
  <PresentationFormat>Экран (4:3)</PresentationFormat>
  <Paragraphs>88</Paragraphs>
  <Slides>22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Классный час:</vt:lpstr>
      <vt:lpstr>Слайд 2</vt:lpstr>
      <vt:lpstr>Слайд 3</vt:lpstr>
      <vt:lpstr>Слайд 4</vt:lpstr>
      <vt:lpstr>Слайд 5</vt:lpstr>
      <vt:lpstr>Из истории опиума</vt:lpstr>
      <vt:lpstr>Наркотики - это тупик</vt:lpstr>
      <vt:lpstr>Твой друг наркоман</vt:lpstr>
      <vt:lpstr>Причины употребления наркотиков</vt:lpstr>
      <vt:lpstr>Мифология современности</vt:lpstr>
      <vt:lpstr>На краю бездны</vt:lpstr>
      <vt:lpstr>Слайд 12</vt:lpstr>
      <vt:lpstr>Наркотик разрушает:</vt:lpstr>
      <vt:lpstr>Слайд 14</vt:lpstr>
      <vt:lpstr>Они ждут нашей помощи</vt:lpstr>
      <vt:lpstr>Слайд 16</vt:lpstr>
      <vt:lpstr>Слайд 17</vt:lpstr>
      <vt:lpstr>Слайд 18</vt:lpstr>
      <vt:lpstr>Слайд 19</vt:lpstr>
      <vt:lpstr>Письмо наркоманки</vt:lpstr>
      <vt:lpstr>Слайд 21</vt:lpstr>
      <vt:lpstr>Мы выбираем:</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Классный час:</dc:title>
  <dc:creator>Юзер</dc:creator>
  <cp:lastModifiedBy>Ольга</cp:lastModifiedBy>
  <cp:revision>26</cp:revision>
  <dcterms:created xsi:type="dcterms:W3CDTF">2013-01-29T12:10:13Z</dcterms:created>
  <dcterms:modified xsi:type="dcterms:W3CDTF">2014-10-12T15:08:54Z</dcterms:modified>
</cp:coreProperties>
</file>