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6" r:id="rId6"/>
    <p:sldId id="259" r:id="rId7"/>
    <p:sldId id="260" r:id="rId8"/>
    <p:sldId id="261" r:id="rId9"/>
    <p:sldId id="264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CE7D4"/>
    <a:srgbClr val="6867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503" autoAdjust="0"/>
  </p:normalViewPr>
  <p:slideViewPr>
    <p:cSldViewPr>
      <p:cViewPr varScale="1">
        <p:scale>
          <a:sx n="84" d="100"/>
          <a:sy n="8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928802"/>
            <a:ext cx="7772400" cy="1470025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710" y="3571876"/>
            <a:ext cx="6400800" cy="1752600"/>
          </a:xfrm>
          <a:solidFill>
            <a:srgbClr val="FFFFFF">
              <a:alpha val="78824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95CE0-7C6F-4873-A746-CB6FF7737233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A5EE1-8672-4001-BF10-8D86B0B82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3A4E-2A74-4EFC-9D57-3FC868BFC81C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6850A-AF02-44FA-92D8-7DBFFB7DF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FF675-79DB-41D3-9188-982622DCC210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FCA7F-3B0A-4976-888B-370DFAF3C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BC853-8B8C-4890-A1A5-21C39297D0A3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BC939-8111-415D-8B83-98541D41C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378619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68676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228599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6CD63-33F3-41C2-AAA4-DCC2A25CDD0D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0845F-4F56-4F4F-81AE-758ACF456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8B57D-8AB9-4143-BED3-00477E390AA3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AB5D8-FBD8-4600-AAC8-34D677BDB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110FB-DDD9-4D2E-A955-DE947D6EA217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DBFB6-271C-4FC5-B32A-E452442D8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3EC1A-3588-49EE-A3C1-FDFD424BFD2D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2E933-E309-4713-BB4C-502767E5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75E64-22CD-4B51-887D-02E8F3506312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16469-A13C-4582-BCCD-E458ED2CD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90E5D-DE38-43D2-A92E-7D3F295A6D5A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BC168-6150-4BF0-94A6-061AF446A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12A1E-FC3F-4AA6-8DCE-9C0E586E589E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7A9FF-5FF0-4581-9F8D-395A9A813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solidFill>
            <a:srgbClr val="ECE7D4">
              <a:alpha val="69803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oundRect">
            <a:avLst>
              <a:gd name="adj" fmla="val 16667"/>
            </a:avLst>
          </a:prstGeom>
          <a:solidFill>
            <a:srgbClr val="FFFFFF">
              <a:alpha val="69803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BED8A3-9149-41A7-B6AB-A02A2A5A9A35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39A8D8-12FF-449E-928D-F7FFEF3FB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686762"/>
          </a:solidFill>
          <a:latin typeface="Cambria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686762"/>
          </a:solidFill>
          <a:latin typeface="Cambr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686762"/>
          </a:solidFill>
          <a:latin typeface="Cambr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686762"/>
          </a:solidFill>
          <a:latin typeface="Cambr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68676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686762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686762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686762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686762"/>
          </a:solidFill>
          <a:latin typeface="Cambr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E%D1%81%D0%BA%D0%BE%D0%B2%D1%81%D0%BA%D0%B8%D0%B9_%D0%B4%D1%80%D0%B0%D0%BC%D0%B0%D1%82%D0%B8%D1%87%D0%B5%D1%81%D0%BA%D0%B8%D0%B9_%D1%82%D0%B5%D0%B0%D1%82%D1%80_%D0%B8%D0%BC%D0%B5%D0%BD%D0%B8_%D0%90._%D0%A1._%D0%9F%D1%83%D1%88%D0%BA%D0%B8%D0%BD%D0%B0" TargetMode="External"/><Relationship Id="rId2" Type="http://schemas.openxmlformats.org/officeDocument/2006/relationships/hyperlink" Target="http://ru.wikipedia.org/wiki/%D0%A2%D0%B2%D0%B5%D1%80%D1%81%D0%BA%D0%BE%D0%B9_%D0%B1%D1%83%D0%BB%D1%8C%D0%B2%D0%B0%D1%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19_%D0%B3%D0%BE%D0%B4" TargetMode="External"/><Relationship Id="rId2" Type="http://schemas.openxmlformats.org/officeDocument/2006/relationships/hyperlink" Target="http://ru.wikipedia.org/wiki/1901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ru.wikipedia.org/wiki/1932_%D0%B3%D0%BE%D0%B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22_%D0%B3%D0%BE%D0%B4" TargetMode="External"/><Relationship Id="rId2" Type="http://schemas.openxmlformats.org/officeDocument/2006/relationships/hyperlink" Target="http://ru.wikipedia.org/wiki/28_%D1%84%D0%B5%D0%B2%D1%80%D0%B0%D0%BB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ru.wikipedia.org/wiki/%D0%A2%D0%B0%D0%B8%D1%80%D0%BE%D0%B2,_%D0%90%D0%BB%D0%B5%D0%BA%D1%81%D0%B0%D0%BD%D0%B4%D1%80_%D0%AF%D0%BA%D0%BE%D0%B2%D0%BB%D0%B5%D0%B2%D0%B8%D1%87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://ru.wikipedia.org/wiki/%D0%9C%D0%BE%D1%81%D0%BA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14_%D0%B3%D0%BE%D0%B4_%D0%B2_%D1%82%D0%B5%D0%B0%D1%82%D1%80%D0%B5" TargetMode="External"/><Relationship Id="rId5" Type="http://schemas.openxmlformats.org/officeDocument/2006/relationships/hyperlink" Target="http://ru.wikipedia.org/wiki/12_%D0%B4%D0%B5%D0%BA%D0%B0%D0%B1%D1%80%D1%8F" TargetMode="External"/><Relationship Id="rId4" Type="http://schemas.openxmlformats.org/officeDocument/2006/relationships/hyperlink" Target="http://ru.wikipedia.org/wiki/%D0%9A%D0%B0%D0%BB%D0%B8%D0%B4%D0%B0%D1%81%D0%B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u.wikipedia.org/wiki/%D0%90%D0%BB%D0%B8%D1%81%D0%B0_%D0%9A%D0%BE%D0%BE%D0%BD%D0%B5%D0%B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500"/>
            <a:ext cx="7772400" cy="1470025"/>
          </a:xfrm>
          <a:solidFill>
            <a:srgbClr val="FFFFFF">
              <a:alpha val="79999"/>
            </a:srgbClr>
          </a:solidFill>
        </p:spPr>
        <p:txBody>
          <a:bodyPr/>
          <a:lstStyle/>
          <a:p>
            <a:r>
              <a:rPr lang="ru-RU" dirty="0" smtClean="0">
                <a:solidFill>
                  <a:srgbClr val="262626"/>
                </a:solidFill>
              </a:rPr>
              <a:t>Театр Серебряного </a:t>
            </a:r>
            <a:r>
              <a:rPr lang="ru-RU" dirty="0" smtClean="0">
                <a:solidFill>
                  <a:srgbClr val="262626"/>
                </a:solidFill>
              </a:rPr>
              <a:t>века.</a:t>
            </a:r>
            <a:br>
              <a:rPr lang="ru-RU" dirty="0" smtClean="0">
                <a:solidFill>
                  <a:srgbClr val="262626"/>
                </a:solidFill>
              </a:rPr>
            </a:br>
            <a:r>
              <a:rPr lang="ru-RU" dirty="0" smtClean="0">
                <a:solidFill>
                  <a:srgbClr val="262626"/>
                </a:solidFill>
              </a:rPr>
              <a:t>Выполнила ученица 9а </a:t>
            </a:r>
            <a:r>
              <a:rPr lang="ru-RU" dirty="0" err="1" smtClean="0">
                <a:solidFill>
                  <a:srgbClr val="262626"/>
                </a:solidFill>
              </a:rPr>
              <a:t>класса:Дьяконова</a:t>
            </a:r>
            <a:r>
              <a:rPr lang="ru-RU" dirty="0" smtClean="0">
                <a:solidFill>
                  <a:srgbClr val="262626"/>
                </a:solidFill>
              </a:rPr>
              <a:t> Яна</a:t>
            </a:r>
            <a:endParaRPr lang="ru-RU" dirty="0" smtClean="0">
              <a:solidFill>
                <a:srgbClr val="2626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b="1" smtClean="0"/>
              <a:t>Камерный театр Таирова</a:t>
            </a:r>
          </a:p>
        </p:txBody>
      </p:sp>
      <p:sp>
        <p:nvSpPr>
          <p:cNvPr id="28675" name="AutoShape 3"/>
          <p:cNvSpPr>
            <a:spLocks noGrp="1"/>
          </p:cNvSpPr>
          <p:nvPr>
            <p:ph type="body" idx="1"/>
          </p:nvPr>
        </p:nvSpPr>
        <p:spPr>
          <a:xfrm>
            <a:off x="395288" y="1052513"/>
            <a:ext cx="8229600" cy="1684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/>
              <a:t>В 1950 году Камерный театр был закрыт; на основе его труппы и в том же здании на </a:t>
            </a:r>
            <a:r>
              <a:rPr lang="ru-RU" sz="2400" smtClean="0">
                <a:hlinkClick r:id="rId2" tooltip="Тверской бульвар"/>
              </a:rPr>
              <a:t>Тверском бульваре</a:t>
            </a:r>
            <a:r>
              <a:rPr lang="ru-RU" sz="2400" smtClean="0"/>
              <a:t> был организован </a:t>
            </a:r>
            <a:r>
              <a:rPr lang="ru-RU" sz="2400" smtClean="0">
                <a:hlinkClick r:id="rId3" tooltip="Московский драматический театр имени А. С. Пушкина"/>
              </a:rPr>
              <a:t>Московский драматический театр имени А. С. Пушкина</a:t>
            </a:r>
            <a:r>
              <a:rPr lang="ru-RU" sz="2400" smtClean="0"/>
              <a:t> </a:t>
            </a:r>
          </a:p>
        </p:txBody>
      </p:sp>
      <p:pic>
        <p:nvPicPr>
          <p:cNvPr id="28676" name="Picture 4" descr="1096"/>
          <p:cNvPicPr>
            <a:picLocks noChangeAspect="1" noChangeArrowheads="1"/>
          </p:cNvPicPr>
          <p:nvPr/>
        </p:nvPicPr>
        <p:blipFill>
          <a:blip r:embed="rId4"/>
          <a:srcRect l="1320" r="1320"/>
          <a:stretch>
            <a:fillRect/>
          </a:stretch>
        </p:blipFill>
        <p:spPr bwMode="auto">
          <a:xfrm>
            <a:off x="179388" y="3357563"/>
            <a:ext cx="4400550" cy="276225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8" name="Picture 6" descr="94563_foto1_03"/>
          <p:cNvPicPr>
            <a:picLocks noChangeAspect="1" noChangeArrowheads="1"/>
          </p:cNvPicPr>
          <p:nvPr/>
        </p:nvPicPr>
        <p:blipFill>
          <a:blip r:embed="rId5"/>
          <a:srcRect l="1080" t="1442" r="1080" b="1442"/>
          <a:stretch>
            <a:fillRect/>
          </a:stretch>
        </p:blipFill>
        <p:spPr bwMode="auto">
          <a:xfrm>
            <a:off x="4716463" y="3141663"/>
            <a:ext cx="4235450" cy="314801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/>
          </p:cNvSpPr>
          <p:nvPr>
            <p:ph type="title"/>
          </p:nvPr>
        </p:nvSpPr>
        <p:spPr>
          <a:xfrm>
            <a:off x="0" y="2781300"/>
            <a:ext cx="9144000" cy="1143000"/>
          </a:xfrm>
        </p:spPr>
        <p:txBody>
          <a:bodyPr/>
          <a:lstStyle/>
          <a:p>
            <a:r>
              <a:rPr lang="ru-RU" smtClean="0"/>
              <a:t>Спасибо за просмотр:)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sankt-peterburg-prodayu_gotovye__na_zakaz__panno_-_avtorskaya_rabota_400994"/>
          <p:cNvPicPr>
            <a:picLocks noChangeAspect="1" noChangeArrowheads="1"/>
          </p:cNvPicPr>
          <p:nvPr/>
        </p:nvPicPr>
        <p:blipFill>
          <a:blip r:embed="rId2"/>
          <a:srcRect b="9370"/>
          <a:stretch>
            <a:fillRect/>
          </a:stretch>
        </p:blipFill>
        <p:spPr bwMode="auto">
          <a:xfrm>
            <a:off x="2268538" y="2708275"/>
            <a:ext cx="5140325" cy="37592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4" name="Rectang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Серебряный век</a:t>
            </a:r>
          </a:p>
        </p:txBody>
      </p:sp>
      <p:sp>
        <p:nvSpPr>
          <p:cNvPr id="32775" name="AutoShape 7"/>
          <p:cNvSpPr>
            <a:spLocks noGrp="1"/>
          </p:cNvSpPr>
          <p:nvPr>
            <p:ph type="body" idx="1"/>
          </p:nvPr>
        </p:nvSpPr>
        <p:spPr>
          <a:xfrm>
            <a:off x="250825" y="981075"/>
            <a:ext cx="8447088" cy="14398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«Серебряный век» занимает совершенно особое место в российской культуре. В конце XIX – начале XX веков произошла переоценка ценностей с позиций европеизма.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4000" b="1" smtClean="0"/>
              <a:t>Московский Художественный театр</a:t>
            </a:r>
            <a:r>
              <a:rPr lang="ru-RU" sz="4000" smtClean="0"/>
              <a:t> </a:t>
            </a:r>
          </a:p>
        </p:txBody>
      </p:sp>
      <p:sp>
        <p:nvSpPr>
          <p:cNvPr id="14341" name="AutoShape 5"/>
          <p:cNvSpPr>
            <a:spLocks noGrp="1"/>
          </p:cNvSpPr>
          <p:nvPr>
            <p:ph type="body" idx="4294967295"/>
          </p:nvPr>
        </p:nvSpPr>
        <p:spPr>
          <a:xfrm>
            <a:off x="179388" y="1268413"/>
            <a:ext cx="8964612" cy="10080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Важнейшим событием общественно -культурной жизни России в конце XIX в. было открытие в Москве художественного театра в 1898 г., основанного К. С. Станиславским и В.И. Немировичем-Данченко. </a:t>
            </a:r>
          </a:p>
        </p:txBody>
      </p:sp>
      <p:pic>
        <p:nvPicPr>
          <p:cNvPr id="14346" name="Picture 10" descr="Здание_Московского_художественного_театра_в_Камергерском_переул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781300"/>
            <a:ext cx="4478337" cy="297338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7" name="Picture 11" descr="foto1_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781300"/>
            <a:ext cx="4211638" cy="301625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4000" b="1" smtClean="0"/>
              <a:t>Московский Художественный театр</a:t>
            </a:r>
          </a:p>
        </p:txBody>
      </p:sp>
      <p:sp>
        <p:nvSpPr>
          <p:cNvPr id="22531" name="AutoShape 3"/>
          <p:cNvSpPr>
            <a:spLocks noGrp="1"/>
          </p:cNvSpPr>
          <p:nvPr>
            <p:ph type="body" idx="1"/>
          </p:nvPr>
        </p:nvSpPr>
        <p:spPr>
          <a:xfrm>
            <a:off x="323850" y="1052513"/>
            <a:ext cx="7931150" cy="1296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smtClean="0"/>
              <a:t>Первоначально назывался Художественно-общедоступный театр. С </a:t>
            </a:r>
            <a:r>
              <a:rPr lang="ru-RU" sz="1800" smtClean="0">
                <a:hlinkClick r:id="rId2" tooltip="1901 год"/>
              </a:rPr>
              <a:t>1901 года</a:t>
            </a:r>
            <a:r>
              <a:rPr lang="ru-RU" sz="1800" smtClean="0"/>
              <a:t> — Московский Художественный театр (МХТ), с </a:t>
            </a:r>
            <a:r>
              <a:rPr lang="ru-RU" sz="1800" smtClean="0">
                <a:hlinkClick r:id="rId3" tooltip="1919 год"/>
              </a:rPr>
              <a:t>1919 года</a:t>
            </a:r>
            <a:r>
              <a:rPr lang="ru-RU" sz="1800" smtClean="0"/>
              <a:t> — Московский Художественный академический театр (МХАТ), с </a:t>
            </a:r>
            <a:r>
              <a:rPr lang="ru-RU" sz="1800" smtClean="0">
                <a:hlinkClick r:id="rId4" tooltip="1932 год"/>
              </a:rPr>
              <a:t>1932 года</a:t>
            </a:r>
            <a:r>
              <a:rPr lang="ru-RU" sz="1800" smtClean="0"/>
              <a:t> — МХАТ СССР им. М. Горького.</a:t>
            </a:r>
          </a:p>
        </p:txBody>
      </p:sp>
      <p:pic>
        <p:nvPicPr>
          <p:cNvPr id="22532" name="Picture 4" descr="737px-Moscow_Art_Theater,_Fyodor_Schechtel,_19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644900"/>
            <a:ext cx="4248150" cy="302418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3" name="Picture 5" descr="Anton_Chekhov_reads_The_Seagu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2420938"/>
            <a:ext cx="4392612" cy="293846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Театр В.Ф. Комиссаржевской </a:t>
            </a:r>
          </a:p>
        </p:txBody>
      </p:sp>
      <p:sp>
        <p:nvSpPr>
          <p:cNvPr id="35843" name="AutoShape 3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8229600" cy="187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/>
              <a:t>В 1904 г. в Петербурге возник театр В.Ф. Комиссаржевской, репертуар которого отражал устремления демократической интеллигенции. </a:t>
            </a:r>
          </a:p>
        </p:txBody>
      </p:sp>
      <p:pic>
        <p:nvPicPr>
          <p:cNvPr id="35844" name="Picture 4" descr="81299379_large_905_001"/>
          <p:cNvPicPr>
            <a:picLocks noChangeAspect="1" noChangeArrowheads="1"/>
          </p:cNvPicPr>
          <p:nvPr/>
        </p:nvPicPr>
        <p:blipFill>
          <a:blip r:embed="rId2"/>
          <a:srcRect t="3801" b="4887"/>
          <a:stretch>
            <a:fillRect/>
          </a:stretch>
        </p:blipFill>
        <p:spPr bwMode="auto">
          <a:xfrm>
            <a:off x="6372225" y="3141663"/>
            <a:ext cx="2505075" cy="355441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5" name="Picture 5" descr="photo_40-413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213100"/>
            <a:ext cx="5715000" cy="320992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13787" cy="1079500"/>
          </a:xfrm>
        </p:spPr>
        <p:txBody>
          <a:bodyPr/>
          <a:lstStyle/>
          <a:p>
            <a:r>
              <a:rPr lang="ru-RU" sz="4000" b="1" smtClean="0"/>
              <a:t>Государственный академический театр имени Е. Вахтангова</a:t>
            </a:r>
          </a:p>
        </p:txBody>
      </p:sp>
      <p:sp>
        <p:nvSpPr>
          <p:cNvPr id="23555" name="AutoShape 3"/>
          <p:cNvSpPr>
            <a:spLocks noGrp="1"/>
          </p:cNvSpPr>
          <p:nvPr>
            <p:ph type="body" idx="1"/>
          </p:nvPr>
        </p:nvSpPr>
        <p:spPr>
          <a:xfrm>
            <a:off x="179388" y="1341438"/>
            <a:ext cx="8640762" cy="1181100"/>
          </a:xfrm>
        </p:spPr>
        <p:txBody>
          <a:bodyPr/>
          <a:lstStyle/>
          <a:p>
            <a:r>
              <a:rPr lang="ru-RU" sz="2800" smtClean="0"/>
              <a:t>В 1915 г. Вахтанговым создана 3-я студия МХАТ, позднее ставшая театром его имени (1926). </a:t>
            </a:r>
          </a:p>
        </p:txBody>
      </p:sp>
      <p:pic>
        <p:nvPicPr>
          <p:cNvPr id="23556" name="Picture 4" descr="750px-III_studio_MHAT_on_Arbat_1920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852738"/>
            <a:ext cx="4392612" cy="351472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7" name="Picture 5" descr="415px-Vakhtangov_Yevgeny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636838"/>
            <a:ext cx="2757488" cy="398621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«Принцесса Турандот» </a:t>
            </a:r>
          </a:p>
        </p:txBody>
      </p:sp>
      <p:sp>
        <p:nvSpPr>
          <p:cNvPr id="24582" name="AutoShape 6"/>
          <p:cNvSpPr>
            <a:spLocks noGrp="1"/>
          </p:cNvSpPr>
          <p:nvPr>
            <p:ph type="body" idx="1"/>
          </p:nvPr>
        </p:nvSpPr>
        <p:spPr>
          <a:xfrm>
            <a:off x="468313" y="981075"/>
            <a:ext cx="8229600" cy="139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/>
              <a:t>Успех спектакля был оглушительным, превзошедшим все ожидания. Первое представление состоялось </a:t>
            </a:r>
            <a:r>
              <a:rPr lang="ru-RU" sz="2400" smtClean="0">
                <a:hlinkClick r:id="rId2" tooltip="28 февраля"/>
              </a:rPr>
              <a:t>28 февраля</a:t>
            </a:r>
            <a:r>
              <a:rPr lang="ru-RU" sz="2400" smtClean="0"/>
              <a:t> </a:t>
            </a:r>
            <a:r>
              <a:rPr lang="ru-RU" sz="2400" smtClean="0">
                <a:hlinkClick r:id="rId3" tooltip="1922 год"/>
              </a:rPr>
              <a:t>1922 года</a:t>
            </a:r>
            <a:r>
              <a:rPr lang="ru-RU" sz="2400" smtClean="0"/>
              <a:t>. </a:t>
            </a:r>
          </a:p>
        </p:txBody>
      </p:sp>
      <p:pic>
        <p:nvPicPr>
          <p:cNvPr id="24583" name="Picture 7" descr="Princess_Turandot_-_19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933825"/>
            <a:ext cx="4176713" cy="27082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4" name="Picture 8" descr="800px-III_studio_MHAT_19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2636838"/>
            <a:ext cx="4032250" cy="252412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b="1" smtClean="0"/>
              <a:t>Камерный театр Таирова</a:t>
            </a:r>
          </a:p>
        </p:txBody>
      </p:sp>
      <p:sp>
        <p:nvSpPr>
          <p:cNvPr id="27651" name="AutoShape 3"/>
          <p:cNvSpPr>
            <a:spLocks noGrp="1"/>
          </p:cNvSpPr>
          <p:nvPr>
            <p:ph type="body" idx="1"/>
          </p:nvPr>
        </p:nvSpPr>
        <p:spPr>
          <a:xfrm>
            <a:off x="395288" y="981075"/>
            <a:ext cx="8229600" cy="172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smtClean="0"/>
              <a:t>Камерный театр</a:t>
            </a:r>
            <a:r>
              <a:rPr lang="ru-RU" sz="2400" smtClean="0"/>
              <a:t> — драматический театр, основанный в </a:t>
            </a:r>
            <a:r>
              <a:rPr lang="ru-RU" sz="2400" smtClean="0">
                <a:hlinkClick r:id="rId2" tooltip="Москва"/>
              </a:rPr>
              <a:t>Москве</a:t>
            </a:r>
            <a:r>
              <a:rPr lang="ru-RU" sz="2400" smtClean="0"/>
              <a:t> в 1914 году </a:t>
            </a:r>
            <a:r>
              <a:rPr lang="ru-RU" sz="2400" smtClean="0">
                <a:hlinkClick r:id="rId3" tooltip="Таиров, Александр Яковлевич"/>
              </a:rPr>
              <a:t>А. Я. Таировым</a:t>
            </a:r>
            <a:r>
              <a:rPr lang="ru-RU" sz="2400" smtClean="0"/>
              <a:t>. Первый спектакль — «Сакунтала» </a:t>
            </a:r>
            <a:r>
              <a:rPr lang="ru-RU" sz="2400" smtClean="0">
                <a:hlinkClick r:id="rId4" tooltip="Калидаса"/>
              </a:rPr>
              <a:t>Калидасы</a:t>
            </a:r>
            <a:r>
              <a:rPr lang="ru-RU" sz="2400" smtClean="0"/>
              <a:t> — был показан </a:t>
            </a:r>
            <a:r>
              <a:rPr lang="ru-RU" sz="2400" smtClean="0">
                <a:hlinkClick r:id="rId5" tooltip="12 декабря"/>
              </a:rPr>
              <a:t>12 декабря</a:t>
            </a:r>
            <a:r>
              <a:rPr lang="ru-RU" sz="2400" smtClean="0"/>
              <a:t> </a:t>
            </a:r>
            <a:r>
              <a:rPr lang="ru-RU" sz="2400" smtClean="0">
                <a:hlinkClick r:id="rId6" tooltip="1914 год в театре"/>
              </a:rPr>
              <a:t>1914 года</a:t>
            </a:r>
            <a:r>
              <a:rPr lang="ru-RU" sz="2400" smtClean="0"/>
              <a:t>. </a:t>
            </a:r>
          </a:p>
        </p:txBody>
      </p:sp>
      <p:pic>
        <p:nvPicPr>
          <p:cNvPr id="27652" name="Picture 4" descr="1268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3213100"/>
            <a:ext cx="5143500" cy="28575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3" name="Picture 5" descr="Tairov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1863" y="2852738"/>
            <a:ext cx="2490787" cy="356076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b="1" smtClean="0"/>
              <a:t>Камерный театр Таирова</a:t>
            </a:r>
          </a:p>
        </p:txBody>
      </p:sp>
      <p:sp>
        <p:nvSpPr>
          <p:cNvPr id="31747" name="AutoShape 3"/>
          <p:cNvSpPr>
            <a:spLocks noGrp="1"/>
          </p:cNvSpPr>
          <p:nvPr>
            <p:ph type="body" idx="1"/>
          </p:nvPr>
        </p:nvSpPr>
        <p:spPr>
          <a:xfrm>
            <a:off x="468313" y="1052513"/>
            <a:ext cx="8229600" cy="1541462"/>
          </a:xfrm>
        </p:spPr>
        <p:txBody>
          <a:bodyPr/>
          <a:lstStyle/>
          <a:p>
            <a:r>
              <a:rPr lang="ru-RU" sz="2800" smtClean="0"/>
              <a:t>Все основные спектакли ставил Таиров, ведущей актрисой была его жена </a:t>
            </a:r>
            <a:r>
              <a:rPr lang="ru-RU" sz="2800" smtClean="0">
                <a:hlinkClick r:id="rId2" tooltip="Алиса Коонен"/>
              </a:rPr>
              <a:t>Алиса Коонен</a:t>
            </a:r>
            <a:r>
              <a:rPr lang="ru-RU" sz="2800" smtClean="0"/>
              <a:t> </a:t>
            </a:r>
          </a:p>
        </p:txBody>
      </p:sp>
      <p:pic>
        <p:nvPicPr>
          <p:cNvPr id="31748" name="Picture 4" descr="76787836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600" y="2708275"/>
            <a:ext cx="2974975" cy="396398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9" name="Picture 5" descr="koonen-alisa-georgievna-otkr-480x7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2781300"/>
            <a:ext cx="2519362" cy="3860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pt000000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PresentationFormat>Экран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Arial</vt:lpstr>
      <vt:lpstr>Cambria</vt:lpstr>
      <vt:lpstr>Ppt0000006</vt:lpstr>
      <vt:lpstr>Театр Серебряного века. Выполнила ученица 9а класса:Дьяконова Яна</vt:lpstr>
      <vt:lpstr>Серебряный век</vt:lpstr>
      <vt:lpstr>Московский Художественный театр </vt:lpstr>
      <vt:lpstr>Московский Художественный театр</vt:lpstr>
      <vt:lpstr>Театр В.Ф. Комиссаржевской </vt:lpstr>
      <vt:lpstr>Государственный академический театр имени Е. Вахтангова</vt:lpstr>
      <vt:lpstr>«Принцесса Турандот» </vt:lpstr>
      <vt:lpstr>Камерный театр Таирова</vt:lpstr>
      <vt:lpstr>Камерный театр Таирова</vt:lpstr>
      <vt:lpstr>Камерный театр Таирова</vt:lpstr>
      <vt:lpstr>Спасибо за просмотр:)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Серебряного века. Выполнила ученица 9а класса:Дьяконова Яна</dc:title>
  <dc:creator>Ольга</dc:creator>
  <cp:lastModifiedBy>Ольга</cp:lastModifiedBy>
  <cp:revision>1</cp:revision>
  <dcterms:modified xsi:type="dcterms:W3CDTF">2014-10-13T18:40:24Z</dcterms:modified>
</cp:coreProperties>
</file>