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56" r:id="rId3"/>
    <p:sldId id="259" r:id="rId4"/>
    <p:sldId id="257" r:id="rId5"/>
    <p:sldId id="258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03" autoAdjust="0"/>
    <p:restoredTop sz="86382" autoAdjust="0"/>
  </p:normalViewPr>
  <p:slideViewPr>
    <p:cSldViewPr>
      <p:cViewPr varScale="1">
        <p:scale>
          <a:sx n="87" d="100"/>
          <a:sy n="87" d="100"/>
        </p:scale>
        <p:origin x="-90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208246B-3703-4D53-B775-3D0016C5641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7903F6-FF1D-4703-8708-1095BC7FB5F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Использование ЭОР на уроках химии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30" name="Picture 6" descr="http://www.dw.com/image/0,,16296946_303,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7813"/>
            <a:ext cx="7560840" cy="425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857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/>
              <a:t>Строение атома</a:t>
            </a:r>
            <a:endParaRPr lang="ru-RU" sz="4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28800"/>
            <a:ext cx="5976664" cy="52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982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Конструктор </a:t>
            </a:r>
            <a:r>
              <a:rPr lang="ru-RU" sz="3200" b="1" dirty="0" err="1" smtClean="0"/>
              <a:t>анимаций</a:t>
            </a:r>
            <a:r>
              <a:rPr lang="ru-RU" sz="3200" b="1" dirty="0"/>
              <a:t>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«Переход атома серы в возбужденное состояние»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79712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59832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355976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732240" y="2780928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15616" y="2780928"/>
            <a:ext cx="792088" cy="5040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III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84168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028384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3708047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059832" y="3708047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355976" y="3708047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979712" y="3708047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979712" y="4572143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380312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115616" y="3717032"/>
            <a:ext cx="792088" cy="5040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II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15616" y="4581128"/>
            <a:ext cx="792088" cy="5040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48303" y="3356992"/>
            <a:ext cx="504056" cy="5040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7504" y="3831431"/>
            <a:ext cx="7168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+16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067468" y="1988840"/>
            <a:ext cx="4042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26791" y="1916832"/>
            <a:ext cx="4571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38624" y="1988840"/>
            <a:ext cx="4571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2123728" y="2852936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2339752" y="2843685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2123728" y="3789040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2339752" y="3779789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2123728" y="4653136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2339752" y="4643885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3203848" y="2866379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V="1">
            <a:off x="3419872" y="2857128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3995936" y="2866379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3251218" y="3789040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V="1">
            <a:off x="3467242" y="3779789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3898145" y="3789040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4114169" y="3779789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4572000" y="3802483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4788024" y="3793232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4644008" y="2879384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03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Конструктор </a:t>
            </a:r>
            <a:r>
              <a:rPr lang="ru-RU" sz="3200" b="1" dirty="0" err="1" smtClean="0"/>
              <a:t>анимаций</a:t>
            </a:r>
            <a:r>
              <a:rPr lang="ru-RU" sz="3200" b="1" dirty="0"/>
              <a:t>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«Переход атома серы в возбужденное состояние»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79712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59832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355976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732240" y="2780928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15616" y="2780928"/>
            <a:ext cx="792088" cy="5040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III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84168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028384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707904" y="3708047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059832" y="3708047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355976" y="3708047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979712" y="3708047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979712" y="4572143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380312" y="2782682"/>
            <a:ext cx="576064" cy="585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115616" y="3717032"/>
            <a:ext cx="792088" cy="5040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II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15616" y="4581128"/>
            <a:ext cx="792088" cy="5040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48303" y="3356992"/>
            <a:ext cx="504056" cy="5040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7504" y="3831431"/>
            <a:ext cx="7168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+16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067468" y="1988840"/>
            <a:ext cx="4042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26791" y="1916832"/>
            <a:ext cx="4571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38624" y="1988840"/>
            <a:ext cx="4571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2123728" y="2852936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5722354" y="2879384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2123728" y="3789040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2339752" y="3779789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2123728" y="4653136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2339752" y="4643885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3203848" y="2866379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V="1">
            <a:off x="6372200" y="2884005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3995936" y="2866379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3251218" y="3789040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V="1">
            <a:off x="3467242" y="3779789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3898145" y="3789040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4114169" y="3779789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4572000" y="3802483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4788024" y="3793232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4644008" y="2879384"/>
            <a:ext cx="8384" cy="4236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utoShape 4" descr="Картинки по запросу картинка строение атом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215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8928992" cy="114300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/>
              <a:t>Сравнение температур воспламенения белого и красного фосфора </a:t>
            </a:r>
            <a:endParaRPr lang="ru-RU" sz="6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5517232"/>
            <a:ext cx="228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http://experiment.edu.ru/catalog.asp?cat_ob_no=12846</a:t>
            </a:r>
          </a:p>
        </p:txBody>
      </p:sp>
    </p:spTree>
    <p:extLst>
      <p:ext uri="{BB962C8B-B14F-4D97-AF65-F5344CB8AC3E}">
        <p14:creationId xmlns:p14="http://schemas.microsoft.com/office/powerpoint/2010/main" val="112160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234</TotalTime>
  <Words>39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Обычная</vt:lpstr>
      <vt:lpstr>Воздушный поток</vt:lpstr>
      <vt:lpstr>Использование ЭОР на уроках химии</vt:lpstr>
      <vt:lpstr>Строение атома</vt:lpstr>
      <vt:lpstr>Конструктор анимаций  «Переход атома серы в возбужденное состояние»</vt:lpstr>
      <vt:lpstr>Конструктор анимаций  «Переход атома серы в возбужденное состояние»</vt:lpstr>
      <vt:lpstr>Сравнение температур воспламенения белого и красного фосфора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дшндшна</dc:title>
  <dc:creator>Сайпик</dc:creator>
  <cp:lastModifiedBy>Сайпик</cp:lastModifiedBy>
  <cp:revision>13</cp:revision>
  <dcterms:created xsi:type="dcterms:W3CDTF">2015-11-04T14:56:53Z</dcterms:created>
  <dcterms:modified xsi:type="dcterms:W3CDTF">2015-11-04T19:17:07Z</dcterms:modified>
</cp:coreProperties>
</file>